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95" r:id="rId2"/>
    <p:sldId id="296" r:id="rId3"/>
    <p:sldId id="299" r:id="rId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lab" initials="a" lastIdx="0" clrIdx="0">
    <p:extLst>
      <p:ext uri="{19B8F6BF-5375-455C-9EA6-DF929625EA0E}">
        <p15:presenceInfo xmlns:p15="http://schemas.microsoft.com/office/powerpoint/2012/main" userId="asla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678B"/>
    <a:srgbClr val="FEDAFD"/>
    <a:srgbClr val="FFF3FF"/>
    <a:srgbClr val="D791D0"/>
    <a:srgbClr val="D0FECE"/>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87D2A-9CE2-4A04-B663-1AD77EC74D1B}" v="27" dt="2024-01-24T13:17:46.87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4660"/>
  </p:normalViewPr>
  <p:slideViewPr>
    <p:cSldViewPr snapToGrid="0">
      <p:cViewPr varScale="1">
        <p:scale>
          <a:sx n="63" d="100"/>
          <a:sy n="63" d="100"/>
        </p:scale>
        <p:origin x="19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元生 渡邊" userId="8309c4287ab0d3ac" providerId="LiveId" clId="{DFD87D2A-9CE2-4A04-B663-1AD77EC74D1B}"/>
    <pc:docChg chg="undo custSel modSld">
      <pc:chgData name="元生 渡邊" userId="8309c4287ab0d3ac" providerId="LiveId" clId="{DFD87D2A-9CE2-4A04-B663-1AD77EC74D1B}" dt="2024-01-24T13:20:06.135" v="1818" actId="1076"/>
      <pc:docMkLst>
        <pc:docMk/>
      </pc:docMkLst>
      <pc:sldChg chg="addSp delSp modSp mod">
        <pc:chgData name="元生 渡邊" userId="8309c4287ab0d3ac" providerId="LiveId" clId="{DFD87D2A-9CE2-4A04-B663-1AD77EC74D1B}" dt="2024-01-24T13:20:06.135" v="1818" actId="1076"/>
        <pc:sldMkLst>
          <pc:docMk/>
          <pc:sldMk cId="1590363451" sldId="295"/>
        </pc:sldMkLst>
        <pc:spChg chg="del">
          <ac:chgData name="元生 渡邊" userId="8309c4287ab0d3ac" providerId="LiveId" clId="{DFD87D2A-9CE2-4A04-B663-1AD77EC74D1B}" dt="2024-01-23T22:26:16.786" v="2" actId="478"/>
          <ac:spMkLst>
            <pc:docMk/>
            <pc:sldMk cId="1590363451" sldId="295"/>
            <ac:spMk id="2" creationId="{49B9D9B5-51C2-239B-83B5-904C6EC10B7E}"/>
          </ac:spMkLst>
        </pc:spChg>
        <pc:spChg chg="add mod">
          <ac:chgData name="元生 渡邊" userId="8309c4287ab0d3ac" providerId="LiveId" clId="{DFD87D2A-9CE2-4A04-B663-1AD77EC74D1B}" dt="2024-01-24T12:21:57.841" v="416" actId="255"/>
          <ac:spMkLst>
            <pc:docMk/>
            <pc:sldMk cId="1590363451" sldId="295"/>
            <ac:spMk id="2" creationId="{CF79E99D-B058-5B92-C770-071B1DFB00FD}"/>
          </ac:spMkLst>
        </pc:spChg>
        <pc:spChg chg="del">
          <ac:chgData name="元生 渡邊" userId="8309c4287ab0d3ac" providerId="LiveId" clId="{DFD87D2A-9CE2-4A04-B663-1AD77EC74D1B}" dt="2024-01-23T22:26:18.593" v="3" actId="478"/>
          <ac:spMkLst>
            <pc:docMk/>
            <pc:sldMk cId="1590363451" sldId="295"/>
            <ac:spMk id="7" creationId="{0F61814F-7A09-C7A4-7951-6B2250BCF968}"/>
          </ac:spMkLst>
        </pc:spChg>
        <pc:spChg chg="add mod">
          <ac:chgData name="元生 渡邊" userId="8309c4287ab0d3ac" providerId="LiveId" clId="{DFD87D2A-9CE2-4A04-B663-1AD77EC74D1B}" dt="2024-01-24T12:20:46.234" v="408" actId="1076"/>
          <ac:spMkLst>
            <pc:docMk/>
            <pc:sldMk cId="1590363451" sldId="295"/>
            <ac:spMk id="7" creationId="{477273D4-6F12-9AD4-6511-2FAA152A6470}"/>
          </ac:spMkLst>
        </pc:spChg>
        <pc:spChg chg="del mod">
          <ac:chgData name="元生 渡邊" userId="8309c4287ab0d3ac" providerId="LiveId" clId="{DFD87D2A-9CE2-4A04-B663-1AD77EC74D1B}" dt="2024-01-23T22:26:13.534" v="1" actId="478"/>
          <ac:spMkLst>
            <pc:docMk/>
            <pc:sldMk cId="1590363451" sldId="295"/>
            <ac:spMk id="8" creationId="{FFA6BB30-EA17-B111-001E-036D154D50CB}"/>
          </ac:spMkLst>
        </pc:spChg>
        <pc:spChg chg="mod">
          <ac:chgData name="元生 渡邊" userId="8309c4287ab0d3ac" providerId="LiveId" clId="{DFD87D2A-9CE2-4A04-B663-1AD77EC74D1B}" dt="2024-01-24T13:20:06.135" v="1818" actId="1076"/>
          <ac:spMkLst>
            <pc:docMk/>
            <pc:sldMk cId="1590363451" sldId="295"/>
            <ac:spMk id="9" creationId="{4893A8D8-E97E-55BB-7E66-44308D454292}"/>
          </ac:spMkLst>
        </pc:spChg>
        <pc:spChg chg="del">
          <ac:chgData name="元生 渡邊" userId="8309c4287ab0d3ac" providerId="LiveId" clId="{DFD87D2A-9CE2-4A04-B663-1AD77EC74D1B}" dt="2024-01-23T22:26:21.149" v="4" actId="478"/>
          <ac:spMkLst>
            <pc:docMk/>
            <pc:sldMk cId="1590363451" sldId="295"/>
            <ac:spMk id="10" creationId="{C86A7A48-B368-E63C-4C60-CB333CD5DBE8}"/>
          </ac:spMkLst>
        </pc:spChg>
        <pc:spChg chg="add mod">
          <ac:chgData name="元生 渡邊" userId="8309c4287ab0d3ac" providerId="LiveId" clId="{DFD87D2A-9CE2-4A04-B663-1AD77EC74D1B}" dt="2024-01-24T12:25:57.006" v="490" actId="207"/>
          <ac:spMkLst>
            <pc:docMk/>
            <pc:sldMk cId="1590363451" sldId="295"/>
            <ac:spMk id="11" creationId="{A25B7A92-0069-CB77-47D0-1BCDD0BD59D7}"/>
          </ac:spMkLst>
        </pc:spChg>
        <pc:spChg chg="add mod">
          <ac:chgData name="元生 渡邊" userId="8309c4287ab0d3ac" providerId="LiveId" clId="{DFD87D2A-9CE2-4A04-B663-1AD77EC74D1B}" dt="2024-01-24T12:21:46.909" v="414" actId="1076"/>
          <ac:spMkLst>
            <pc:docMk/>
            <pc:sldMk cId="1590363451" sldId="295"/>
            <ac:spMk id="13" creationId="{D15A2FC2-DD73-E5CB-DCD7-7272B814E2CE}"/>
          </ac:spMkLst>
        </pc:spChg>
        <pc:spChg chg="mod">
          <ac:chgData name="元生 渡邊" userId="8309c4287ab0d3ac" providerId="LiveId" clId="{DFD87D2A-9CE2-4A04-B663-1AD77EC74D1B}" dt="2024-01-24T12:20:19.650" v="403" actId="1076"/>
          <ac:spMkLst>
            <pc:docMk/>
            <pc:sldMk cId="1590363451" sldId="295"/>
            <ac:spMk id="17" creationId="{B523A68E-FED3-3145-49CC-11EF133238B0}"/>
          </ac:spMkLst>
        </pc:spChg>
        <pc:spChg chg="add mod">
          <ac:chgData name="元生 渡邊" userId="8309c4287ab0d3ac" providerId="LiveId" clId="{DFD87D2A-9CE2-4A04-B663-1AD77EC74D1B}" dt="2024-01-24T12:24:20.873" v="480" actId="1076"/>
          <ac:spMkLst>
            <pc:docMk/>
            <pc:sldMk cId="1590363451" sldId="295"/>
            <ac:spMk id="19" creationId="{98DB43E3-61E1-6F61-1006-AB27B95727C5}"/>
          </ac:spMkLst>
        </pc:spChg>
        <pc:spChg chg="add mod">
          <ac:chgData name="元生 渡邊" userId="8309c4287ab0d3ac" providerId="LiveId" clId="{DFD87D2A-9CE2-4A04-B663-1AD77EC74D1B}" dt="2024-01-24T12:30:12.935" v="604" actId="20577"/>
          <ac:spMkLst>
            <pc:docMk/>
            <pc:sldMk cId="1590363451" sldId="295"/>
            <ac:spMk id="20" creationId="{CB591BF1-DC86-EFB5-6F79-9EB197D4F0DA}"/>
          </ac:spMkLst>
        </pc:spChg>
        <pc:spChg chg="del mod">
          <ac:chgData name="元生 渡邊" userId="8309c4287ab0d3ac" providerId="LiveId" clId="{DFD87D2A-9CE2-4A04-B663-1AD77EC74D1B}" dt="2024-01-23T22:27:29.516" v="15" actId="478"/>
          <ac:spMkLst>
            <pc:docMk/>
            <pc:sldMk cId="1590363451" sldId="295"/>
            <ac:spMk id="21" creationId="{EBE07808-4866-4A11-1A28-7DACEF12B2CC}"/>
          </ac:spMkLst>
        </pc:spChg>
        <pc:spChg chg="del">
          <ac:chgData name="元生 渡邊" userId="8309c4287ab0d3ac" providerId="LiveId" clId="{DFD87D2A-9CE2-4A04-B663-1AD77EC74D1B}" dt="2024-01-23T22:27:14.080" v="10" actId="478"/>
          <ac:spMkLst>
            <pc:docMk/>
            <pc:sldMk cId="1590363451" sldId="295"/>
            <ac:spMk id="40" creationId="{4C5159A6-D02B-A61E-FD06-D3653C57A370}"/>
          </ac:spMkLst>
        </pc:spChg>
        <pc:spChg chg="del">
          <ac:chgData name="元生 渡邊" userId="8309c4287ab0d3ac" providerId="LiveId" clId="{DFD87D2A-9CE2-4A04-B663-1AD77EC74D1B}" dt="2024-01-23T22:27:15.866" v="11" actId="478"/>
          <ac:spMkLst>
            <pc:docMk/>
            <pc:sldMk cId="1590363451" sldId="295"/>
            <ac:spMk id="41" creationId="{2C3F085B-3CBF-453E-9BB4-A9136191676A}"/>
          </ac:spMkLst>
        </pc:spChg>
        <pc:spChg chg="del">
          <ac:chgData name="元生 渡邊" userId="8309c4287ab0d3ac" providerId="LiveId" clId="{DFD87D2A-9CE2-4A04-B663-1AD77EC74D1B}" dt="2024-01-23T22:27:17.455" v="12" actId="478"/>
          <ac:spMkLst>
            <pc:docMk/>
            <pc:sldMk cId="1590363451" sldId="295"/>
            <ac:spMk id="42" creationId="{1D525D17-5F92-14F4-55FA-9805655AFCBF}"/>
          </ac:spMkLst>
        </pc:spChg>
        <pc:spChg chg="mod">
          <ac:chgData name="元生 渡邊" userId="8309c4287ab0d3ac" providerId="LiveId" clId="{DFD87D2A-9CE2-4A04-B663-1AD77EC74D1B}" dt="2024-01-24T12:29:14.981" v="593" actId="207"/>
          <ac:spMkLst>
            <pc:docMk/>
            <pc:sldMk cId="1590363451" sldId="295"/>
            <ac:spMk id="43" creationId="{C06C8778-0457-88DA-0278-ADB6C0628D2F}"/>
          </ac:spMkLst>
        </pc:spChg>
        <pc:picChg chg="add mod">
          <ac:chgData name="元生 渡邊" userId="8309c4287ab0d3ac" providerId="LiveId" clId="{DFD87D2A-9CE2-4A04-B663-1AD77EC74D1B}" dt="2024-01-24T12:21:53.107" v="415" actId="1076"/>
          <ac:picMkLst>
            <pc:docMk/>
            <pc:sldMk cId="1590363451" sldId="295"/>
            <ac:picMk id="8" creationId="{ABC0A43C-CC85-7FC3-8B9F-405DE249EDFB}"/>
          </ac:picMkLst>
        </pc:picChg>
        <pc:picChg chg="del">
          <ac:chgData name="元生 渡邊" userId="8309c4287ab0d3ac" providerId="LiveId" clId="{DFD87D2A-9CE2-4A04-B663-1AD77EC74D1B}" dt="2024-01-23T22:27:21.112" v="13" actId="478"/>
          <ac:picMkLst>
            <pc:docMk/>
            <pc:sldMk cId="1590363451" sldId="295"/>
            <ac:picMk id="14" creationId="{FD1B4420-95D2-4540-9D47-5ADBB1158528}"/>
          </ac:picMkLst>
        </pc:picChg>
        <pc:picChg chg="add mod modCrop">
          <ac:chgData name="元生 渡邊" userId="8309c4287ab0d3ac" providerId="LiveId" clId="{DFD87D2A-9CE2-4A04-B663-1AD77EC74D1B}" dt="2024-01-24T12:27:26.932" v="504" actId="1076"/>
          <ac:picMkLst>
            <pc:docMk/>
            <pc:sldMk cId="1590363451" sldId="295"/>
            <ac:picMk id="15" creationId="{03CF788D-6C93-6D36-CB82-D63309A5E314}"/>
          </ac:picMkLst>
        </pc:picChg>
        <pc:picChg chg="add mod">
          <ac:chgData name="元生 渡邊" userId="8309c4287ab0d3ac" providerId="LiveId" clId="{DFD87D2A-9CE2-4A04-B663-1AD77EC74D1B}" dt="2024-01-24T12:27:23.255" v="503" actId="1076"/>
          <ac:picMkLst>
            <pc:docMk/>
            <pc:sldMk cId="1590363451" sldId="295"/>
            <ac:picMk id="16" creationId="{9AAF2A3A-038C-9E97-D194-6ADF038414B9}"/>
          </ac:picMkLst>
        </pc:picChg>
        <pc:picChg chg="del">
          <ac:chgData name="元生 渡邊" userId="8309c4287ab0d3ac" providerId="LiveId" clId="{DFD87D2A-9CE2-4A04-B663-1AD77EC74D1B}" dt="2024-01-23T22:27:11.156" v="9" actId="478"/>
          <ac:picMkLst>
            <pc:docMk/>
            <pc:sldMk cId="1590363451" sldId="295"/>
            <ac:picMk id="39" creationId="{58D4BCDA-8B2D-66A1-1ED5-36E06E0EEAD9}"/>
          </ac:picMkLst>
        </pc:picChg>
        <pc:cxnChg chg="del mod">
          <ac:chgData name="元生 渡邊" userId="8309c4287ab0d3ac" providerId="LiveId" clId="{DFD87D2A-9CE2-4A04-B663-1AD77EC74D1B}" dt="2024-01-23T22:26:28.309" v="7" actId="478"/>
          <ac:cxnSpMkLst>
            <pc:docMk/>
            <pc:sldMk cId="1590363451" sldId="295"/>
            <ac:cxnSpMk id="12" creationId="{850A3E9A-15BC-6C71-96D0-E9C3D0F4C892}"/>
          </ac:cxnSpMkLst>
        </pc:cxnChg>
        <pc:cxnChg chg="add mod">
          <ac:chgData name="元生 渡邊" userId="8309c4287ab0d3ac" providerId="LiveId" clId="{DFD87D2A-9CE2-4A04-B663-1AD77EC74D1B}" dt="2024-01-24T13:19:18.103" v="1817" actId="208"/>
          <ac:cxnSpMkLst>
            <pc:docMk/>
            <pc:sldMk cId="1590363451" sldId="295"/>
            <ac:cxnSpMk id="12" creationId="{A7E2BA6A-3CCC-C196-0F39-58B418F4B848}"/>
          </ac:cxnSpMkLst>
        </pc:cxnChg>
        <pc:cxnChg chg="del">
          <ac:chgData name="元生 渡邊" userId="8309c4287ab0d3ac" providerId="LiveId" clId="{DFD87D2A-9CE2-4A04-B663-1AD77EC74D1B}" dt="2024-01-23T22:26:26.331" v="6" actId="478"/>
          <ac:cxnSpMkLst>
            <pc:docMk/>
            <pc:sldMk cId="1590363451" sldId="295"/>
            <ac:cxnSpMk id="23" creationId="{0B613297-A1DA-0753-15BF-9E93B1E3D468}"/>
          </ac:cxnSpMkLst>
        </pc:cxnChg>
        <pc:cxnChg chg="del">
          <ac:chgData name="元生 渡邊" userId="8309c4287ab0d3ac" providerId="LiveId" clId="{DFD87D2A-9CE2-4A04-B663-1AD77EC74D1B}" dt="2024-01-23T22:26:23.212" v="5" actId="478"/>
          <ac:cxnSpMkLst>
            <pc:docMk/>
            <pc:sldMk cId="1590363451" sldId="295"/>
            <ac:cxnSpMk id="27" creationId="{3158F516-8E7A-9608-68E0-9063DCDABCA3}"/>
          </ac:cxnSpMkLst>
        </pc:cxnChg>
      </pc:sldChg>
      <pc:sldChg chg="addSp delSp modSp mod">
        <pc:chgData name="元生 渡邊" userId="8309c4287ab0d3ac" providerId="LiveId" clId="{DFD87D2A-9CE2-4A04-B663-1AD77EC74D1B}" dt="2024-01-24T13:18:44.321" v="1815" actId="14100"/>
        <pc:sldMkLst>
          <pc:docMk/>
          <pc:sldMk cId="3195055900" sldId="296"/>
        </pc:sldMkLst>
        <pc:spChg chg="del">
          <ac:chgData name="元生 渡邊" userId="8309c4287ab0d3ac" providerId="LiveId" clId="{DFD87D2A-9CE2-4A04-B663-1AD77EC74D1B}" dt="2024-01-23T22:38:03.252" v="66" actId="478"/>
          <ac:spMkLst>
            <pc:docMk/>
            <pc:sldMk cId="3195055900" sldId="296"/>
            <ac:spMk id="2" creationId="{AB4A21B3-4DA7-60F9-64C8-FB535249FCBC}"/>
          </ac:spMkLst>
        </pc:spChg>
        <pc:spChg chg="add mod">
          <ac:chgData name="元生 渡邊" userId="8309c4287ab0d3ac" providerId="LiveId" clId="{DFD87D2A-9CE2-4A04-B663-1AD77EC74D1B}" dt="2024-01-24T12:35:54.137" v="741" actId="207"/>
          <ac:spMkLst>
            <pc:docMk/>
            <pc:sldMk cId="3195055900" sldId="296"/>
            <ac:spMk id="2" creationId="{F254F4E2-DE2A-0550-2906-177A8B016E53}"/>
          </ac:spMkLst>
        </pc:spChg>
        <pc:spChg chg="del">
          <ac:chgData name="元生 渡邊" userId="8309c4287ab0d3ac" providerId="LiveId" clId="{DFD87D2A-9CE2-4A04-B663-1AD77EC74D1B}" dt="2024-01-23T22:38:22.612" v="81" actId="478"/>
          <ac:spMkLst>
            <pc:docMk/>
            <pc:sldMk cId="3195055900" sldId="296"/>
            <ac:spMk id="3" creationId="{85446F30-89A3-72E5-10CC-4972A35B51A7}"/>
          </ac:spMkLst>
        </pc:spChg>
        <pc:spChg chg="add mod ord">
          <ac:chgData name="元生 渡邊" userId="8309c4287ab0d3ac" providerId="LiveId" clId="{DFD87D2A-9CE2-4A04-B663-1AD77EC74D1B}" dt="2024-01-24T12:35:38.181" v="739" actId="167"/>
          <ac:spMkLst>
            <pc:docMk/>
            <pc:sldMk cId="3195055900" sldId="296"/>
            <ac:spMk id="3" creationId="{B963FA35-58C7-3B50-99D2-D5741C5594CC}"/>
          </ac:spMkLst>
        </pc:spChg>
        <pc:spChg chg="add mod">
          <ac:chgData name="元生 渡邊" userId="8309c4287ab0d3ac" providerId="LiveId" clId="{DFD87D2A-9CE2-4A04-B663-1AD77EC74D1B}" dt="2024-01-24T12:48:53.946" v="1190" actId="1076"/>
          <ac:spMkLst>
            <pc:docMk/>
            <pc:sldMk cId="3195055900" sldId="296"/>
            <ac:spMk id="4" creationId="{08E6A611-C97A-E9EA-8538-133D6C219378}"/>
          </ac:spMkLst>
        </pc:spChg>
        <pc:spChg chg="del">
          <ac:chgData name="元生 渡邊" userId="8309c4287ab0d3ac" providerId="LiveId" clId="{DFD87D2A-9CE2-4A04-B663-1AD77EC74D1B}" dt="2024-01-23T22:37:57.169" v="65" actId="478"/>
          <ac:spMkLst>
            <pc:docMk/>
            <pc:sldMk cId="3195055900" sldId="296"/>
            <ac:spMk id="4" creationId="{9F3DB4CB-30AE-C9CC-A1D2-68E491FA9422}"/>
          </ac:spMkLst>
        </pc:spChg>
        <pc:spChg chg="add mod">
          <ac:chgData name="元生 渡邊" userId="8309c4287ab0d3ac" providerId="LiveId" clId="{DFD87D2A-9CE2-4A04-B663-1AD77EC74D1B}" dt="2024-01-24T12:48:51.461" v="1189" actId="1076"/>
          <ac:spMkLst>
            <pc:docMk/>
            <pc:sldMk cId="3195055900" sldId="296"/>
            <ac:spMk id="5" creationId="{A56EE9FC-EC7C-9E99-D750-C82344B955F7}"/>
          </ac:spMkLst>
        </pc:spChg>
        <pc:spChg chg="del">
          <ac:chgData name="元生 渡邊" userId="8309c4287ab0d3ac" providerId="LiveId" clId="{DFD87D2A-9CE2-4A04-B663-1AD77EC74D1B}" dt="2024-01-23T22:39:38.395" v="97" actId="478"/>
          <ac:spMkLst>
            <pc:docMk/>
            <pc:sldMk cId="3195055900" sldId="296"/>
            <ac:spMk id="5" creationId="{D5657C81-6E8D-68EF-D37F-DEEDAA60A761}"/>
          </ac:spMkLst>
        </pc:spChg>
        <pc:spChg chg="mod">
          <ac:chgData name="元生 渡邊" userId="8309c4287ab0d3ac" providerId="LiveId" clId="{DFD87D2A-9CE2-4A04-B663-1AD77EC74D1B}" dt="2024-01-24T12:34:33.932" v="730" actId="1076"/>
          <ac:spMkLst>
            <pc:docMk/>
            <pc:sldMk cId="3195055900" sldId="296"/>
            <ac:spMk id="6" creationId="{6F6FE7E2-48C5-80E4-A425-327267E1FB59}"/>
          </ac:spMkLst>
        </pc:spChg>
        <pc:spChg chg="add mod">
          <ac:chgData name="元生 渡邊" userId="8309c4287ab0d3ac" providerId="LiveId" clId="{DFD87D2A-9CE2-4A04-B663-1AD77EC74D1B}" dt="2024-01-24T12:52:35.956" v="1269" actId="207"/>
          <ac:spMkLst>
            <pc:docMk/>
            <pc:sldMk cId="3195055900" sldId="296"/>
            <ac:spMk id="9" creationId="{860EE878-3C5A-6F83-E734-FD6E8822665D}"/>
          </ac:spMkLst>
        </pc:spChg>
        <pc:spChg chg="add mod">
          <ac:chgData name="元生 渡邊" userId="8309c4287ab0d3ac" providerId="LiveId" clId="{DFD87D2A-9CE2-4A04-B663-1AD77EC74D1B}" dt="2024-01-24T12:52:39.432" v="1270" actId="207"/>
          <ac:spMkLst>
            <pc:docMk/>
            <pc:sldMk cId="3195055900" sldId="296"/>
            <ac:spMk id="15" creationId="{500507FF-9501-8CAE-0544-8992F1A92FFF}"/>
          </ac:spMkLst>
        </pc:spChg>
        <pc:spChg chg="mod">
          <ac:chgData name="元生 渡邊" userId="8309c4287ab0d3ac" providerId="LiveId" clId="{DFD87D2A-9CE2-4A04-B663-1AD77EC74D1B}" dt="2024-01-24T13:18:19.074" v="1813" actId="14100"/>
          <ac:spMkLst>
            <pc:docMk/>
            <pc:sldMk cId="3195055900" sldId="296"/>
            <ac:spMk id="16" creationId="{0303AC2D-632B-9B6C-2C39-30DF3F2D23BB}"/>
          </ac:spMkLst>
        </pc:spChg>
        <pc:spChg chg="mod">
          <ac:chgData name="元生 渡邊" userId="8309c4287ab0d3ac" providerId="LiveId" clId="{DFD87D2A-9CE2-4A04-B663-1AD77EC74D1B}" dt="2024-01-24T12:52:49.842" v="1272" actId="20577"/>
          <ac:spMkLst>
            <pc:docMk/>
            <pc:sldMk cId="3195055900" sldId="296"/>
            <ac:spMk id="19" creationId="{2AFB2EE1-27A1-62F7-6C05-C4E39DED5CAC}"/>
          </ac:spMkLst>
        </pc:spChg>
        <pc:spChg chg="add mod">
          <ac:chgData name="元生 渡邊" userId="8309c4287ab0d3ac" providerId="LiveId" clId="{DFD87D2A-9CE2-4A04-B663-1AD77EC74D1B}" dt="2024-01-24T13:18:44.321" v="1815" actId="14100"/>
          <ac:spMkLst>
            <pc:docMk/>
            <pc:sldMk cId="3195055900" sldId="296"/>
            <ac:spMk id="20" creationId="{92662A16-15EB-4139-85E7-465AC59DF775}"/>
          </ac:spMkLst>
        </pc:spChg>
        <pc:spChg chg="mod">
          <ac:chgData name="元生 渡邊" userId="8309c4287ab0d3ac" providerId="LiveId" clId="{DFD87D2A-9CE2-4A04-B663-1AD77EC74D1B}" dt="2024-01-24T12:48:56.780" v="1191" actId="1076"/>
          <ac:spMkLst>
            <pc:docMk/>
            <pc:sldMk cId="3195055900" sldId="296"/>
            <ac:spMk id="21" creationId="{6A14A3E3-072F-9427-AAEF-2EF65CBF1A75}"/>
          </ac:spMkLst>
        </pc:spChg>
        <pc:spChg chg="del">
          <ac:chgData name="元生 渡邊" userId="8309c4287ab0d3ac" providerId="LiveId" clId="{DFD87D2A-9CE2-4A04-B663-1AD77EC74D1B}" dt="2024-01-23T22:37:43.772" v="63" actId="478"/>
          <ac:spMkLst>
            <pc:docMk/>
            <pc:sldMk cId="3195055900" sldId="296"/>
            <ac:spMk id="23" creationId="{E8A31583-0664-E38F-121C-710D2041F7C3}"/>
          </ac:spMkLst>
        </pc:spChg>
        <pc:spChg chg="del">
          <ac:chgData name="元生 渡邊" userId="8309c4287ab0d3ac" providerId="LiveId" clId="{DFD87D2A-9CE2-4A04-B663-1AD77EC74D1B}" dt="2024-01-23T22:42:29.739" v="139" actId="478"/>
          <ac:spMkLst>
            <pc:docMk/>
            <pc:sldMk cId="3195055900" sldId="296"/>
            <ac:spMk id="25" creationId="{51FF0C32-1ED4-4889-B9E5-DC0EDE5B0CE4}"/>
          </ac:spMkLst>
        </pc:spChg>
        <pc:spChg chg="mod">
          <ac:chgData name="元生 渡邊" userId="8309c4287ab0d3ac" providerId="LiveId" clId="{DFD87D2A-9CE2-4A04-B663-1AD77EC74D1B}" dt="2024-01-24T12:52:31.057" v="1268" actId="207"/>
          <ac:spMkLst>
            <pc:docMk/>
            <pc:sldMk cId="3195055900" sldId="296"/>
            <ac:spMk id="28" creationId="{6EEAEC95-1E8E-D6DA-367C-32A0A3506C0F}"/>
          </ac:spMkLst>
        </pc:spChg>
        <pc:spChg chg="del">
          <ac:chgData name="元生 渡邊" userId="8309c4287ab0d3ac" providerId="LiveId" clId="{DFD87D2A-9CE2-4A04-B663-1AD77EC74D1B}" dt="2024-01-23T22:41:12.025" v="113" actId="478"/>
          <ac:spMkLst>
            <pc:docMk/>
            <pc:sldMk cId="3195055900" sldId="296"/>
            <ac:spMk id="29" creationId="{461FF365-3584-5591-F577-665E94C5EDE3}"/>
          </ac:spMkLst>
        </pc:spChg>
        <pc:spChg chg="mod">
          <ac:chgData name="元生 渡邊" userId="8309c4287ab0d3ac" providerId="LiveId" clId="{DFD87D2A-9CE2-4A04-B663-1AD77EC74D1B}" dt="2024-01-24T12:48:47.624" v="1188" actId="1076"/>
          <ac:spMkLst>
            <pc:docMk/>
            <pc:sldMk cId="3195055900" sldId="296"/>
            <ac:spMk id="30" creationId="{22FE3417-C0A3-1D8C-F4EA-895E7D14CAE8}"/>
          </ac:spMkLst>
        </pc:spChg>
        <pc:spChg chg="mod">
          <ac:chgData name="元生 渡邊" userId="8309c4287ab0d3ac" providerId="LiveId" clId="{DFD87D2A-9CE2-4A04-B663-1AD77EC74D1B}" dt="2024-01-24T12:45:14.122" v="1062" actId="14100"/>
          <ac:spMkLst>
            <pc:docMk/>
            <pc:sldMk cId="3195055900" sldId="296"/>
            <ac:spMk id="31" creationId="{36E9E4D3-E392-9F20-2080-DA51CE22BDD6}"/>
          </ac:spMkLst>
        </pc:spChg>
        <pc:picChg chg="add mod modCrop">
          <ac:chgData name="元生 渡邊" userId="8309c4287ab0d3ac" providerId="LiveId" clId="{DFD87D2A-9CE2-4A04-B663-1AD77EC74D1B}" dt="2024-01-24T12:43:49.655" v="959" actId="1076"/>
          <ac:picMkLst>
            <pc:docMk/>
            <pc:sldMk cId="3195055900" sldId="296"/>
            <ac:picMk id="8" creationId="{A01A2195-A797-9BF2-975E-2422B2FA56AA}"/>
          </ac:picMkLst>
        </pc:picChg>
        <pc:picChg chg="del">
          <ac:chgData name="元生 渡邊" userId="8309c4287ab0d3ac" providerId="LiveId" clId="{DFD87D2A-9CE2-4A04-B663-1AD77EC74D1B}" dt="2024-01-23T22:37:40.730" v="62" actId="478"/>
          <ac:picMkLst>
            <pc:docMk/>
            <pc:sldMk cId="3195055900" sldId="296"/>
            <ac:picMk id="11" creationId="{596B9B5E-DFAE-3D01-515C-79DFD81136ED}"/>
          </ac:picMkLst>
        </pc:picChg>
        <pc:picChg chg="del">
          <ac:chgData name="元生 渡邊" userId="8309c4287ab0d3ac" providerId="LiveId" clId="{DFD87D2A-9CE2-4A04-B663-1AD77EC74D1B}" dt="2024-01-23T22:37:23.120" v="61" actId="478"/>
          <ac:picMkLst>
            <pc:docMk/>
            <pc:sldMk cId="3195055900" sldId="296"/>
            <ac:picMk id="14" creationId="{E051CD08-6BE3-1856-7F6F-188E33E8291A}"/>
          </ac:picMkLst>
        </pc:picChg>
        <pc:picChg chg="add mod">
          <ac:chgData name="元生 渡邊" userId="8309c4287ab0d3ac" providerId="LiveId" clId="{DFD87D2A-9CE2-4A04-B663-1AD77EC74D1B}" dt="2024-01-24T12:49:59.510" v="1196" actId="1076"/>
          <ac:picMkLst>
            <pc:docMk/>
            <pc:sldMk cId="3195055900" sldId="296"/>
            <ac:picMk id="18" creationId="{79530F47-0EA0-53D5-FAB0-19B322434559}"/>
          </ac:picMkLst>
        </pc:picChg>
        <pc:picChg chg="del">
          <ac:chgData name="元生 渡邊" userId="8309c4287ab0d3ac" providerId="LiveId" clId="{DFD87D2A-9CE2-4A04-B663-1AD77EC74D1B}" dt="2024-01-23T22:40:42.253" v="103" actId="478"/>
          <ac:picMkLst>
            <pc:docMk/>
            <pc:sldMk cId="3195055900" sldId="296"/>
            <ac:picMk id="18" creationId="{C7A1CFE7-7EC2-6FB1-064B-4F48FB9E4954}"/>
          </ac:picMkLst>
        </pc:picChg>
        <pc:picChg chg="del">
          <ac:chgData name="元生 渡邊" userId="8309c4287ab0d3ac" providerId="LiveId" clId="{DFD87D2A-9CE2-4A04-B663-1AD77EC74D1B}" dt="2024-01-23T22:41:09.640" v="112" actId="478"/>
          <ac:picMkLst>
            <pc:docMk/>
            <pc:sldMk cId="3195055900" sldId="296"/>
            <ac:picMk id="20" creationId="{96FF0C2A-260F-0FCA-E71C-BB2FE738091F}"/>
          </ac:picMkLst>
        </pc:picChg>
        <pc:picChg chg="del">
          <ac:chgData name="元生 渡邊" userId="8309c4287ab0d3ac" providerId="LiveId" clId="{DFD87D2A-9CE2-4A04-B663-1AD77EC74D1B}" dt="2024-01-23T22:41:18.190" v="114" actId="478"/>
          <ac:picMkLst>
            <pc:docMk/>
            <pc:sldMk cId="3195055900" sldId="296"/>
            <ac:picMk id="26" creationId="{A9F2DD5E-DA66-2C67-B5DB-7B278EF893C4}"/>
          </ac:picMkLst>
        </pc:picChg>
        <pc:cxnChg chg="add mod">
          <ac:chgData name="元生 渡邊" userId="8309c4287ab0d3ac" providerId="LiveId" clId="{DFD87D2A-9CE2-4A04-B663-1AD77EC74D1B}" dt="2024-01-24T12:51:59.355" v="1266" actId="13822"/>
          <ac:cxnSpMkLst>
            <pc:docMk/>
            <pc:sldMk cId="3195055900" sldId="296"/>
            <ac:cxnSpMk id="11" creationId="{EE46C277-CFE7-7748-C854-5CDE9447EEE1}"/>
          </ac:cxnSpMkLst>
        </pc:cxnChg>
        <pc:cxnChg chg="add mod">
          <ac:chgData name="元生 渡邊" userId="8309c4287ab0d3ac" providerId="LiveId" clId="{DFD87D2A-9CE2-4A04-B663-1AD77EC74D1B}" dt="2024-01-24T12:52:02.410" v="1267" actId="13822"/>
          <ac:cxnSpMkLst>
            <pc:docMk/>
            <pc:sldMk cId="3195055900" sldId="296"/>
            <ac:cxnSpMk id="22" creationId="{B44F175C-3140-FC91-924B-11A625C819E2}"/>
          </ac:cxnSpMkLst>
        </pc:cxnChg>
      </pc:sldChg>
      <pc:sldChg chg="addSp delSp modSp mod">
        <pc:chgData name="元生 渡邊" userId="8309c4287ab0d3ac" providerId="LiveId" clId="{DFD87D2A-9CE2-4A04-B663-1AD77EC74D1B}" dt="2024-01-24T13:17:51.980" v="1811" actId="1076"/>
        <pc:sldMkLst>
          <pc:docMk/>
          <pc:sldMk cId="1731633887" sldId="299"/>
        </pc:sldMkLst>
        <pc:spChg chg="mod">
          <ac:chgData name="元生 渡邊" userId="8309c4287ab0d3ac" providerId="LiveId" clId="{DFD87D2A-9CE2-4A04-B663-1AD77EC74D1B}" dt="2024-01-24T13:07:46.796" v="1675" actId="2711"/>
          <ac:spMkLst>
            <pc:docMk/>
            <pc:sldMk cId="1731633887" sldId="299"/>
            <ac:spMk id="2" creationId="{55A62175-CDB3-E86B-9F31-5E2F26D713EF}"/>
          </ac:spMkLst>
        </pc:spChg>
        <pc:spChg chg="add mod">
          <ac:chgData name="元生 渡邊" userId="8309c4287ab0d3ac" providerId="LiveId" clId="{DFD87D2A-9CE2-4A04-B663-1AD77EC74D1B}" dt="2024-01-24T13:04:02.190" v="1634" actId="20577"/>
          <ac:spMkLst>
            <pc:docMk/>
            <pc:sldMk cId="1731633887" sldId="299"/>
            <ac:spMk id="3" creationId="{ED46BADD-0DD6-4D41-F715-1C9F76F1645B}"/>
          </ac:spMkLst>
        </pc:spChg>
        <pc:spChg chg="add mod">
          <ac:chgData name="元生 渡邊" userId="8309c4287ab0d3ac" providerId="LiveId" clId="{DFD87D2A-9CE2-4A04-B663-1AD77EC74D1B}" dt="2024-01-24T13:03:11.927" v="1614" actId="1076"/>
          <ac:spMkLst>
            <pc:docMk/>
            <pc:sldMk cId="1731633887" sldId="299"/>
            <ac:spMk id="4" creationId="{B14BD98C-96DD-00B7-F121-717D74D10863}"/>
          </ac:spMkLst>
        </pc:spChg>
        <pc:spChg chg="add mod">
          <ac:chgData name="元生 渡邊" userId="8309c4287ab0d3ac" providerId="LiveId" clId="{DFD87D2A-9CE2-4A04-B663-1AD77EC74D1B}" dt="2024-01-24T13:03:01.970" v="1612" actId="1076"/>
          <ac:spMkLst>
            <pc:docMk/>
            <pc:sldMk cId="1731633887" sldId="299"/>
            <ac:spMk id="5" creationId="{78724A6E-D3C4-0DA6-1A89-E804715F4C79}"/>
          </ac:spMkLst>
        </pc:spChg>
        <pc:spChg chg="add mod">
          <ac:chgData name="元生 渡邊" userId="8309c4287ab0d3ac" providerId="LiveId" clId="{DFD87D2A-9CE2-4A04-B663-1AD77EC74D1B}" dt="2024-01-24T13:08:04.930" v="1676" actId="1076"/>
          <ac:spMkLst>
            <pc:docMk/>
            <pc:sldMk cId="1731633887" sldId="299"/>
            <ac:spMk id="6" creationId="{9F2A9041-14D2-A251-5FB3-A8035E663086}"/>
          </ac:spMkLst>
        </pc:spChg>
        <pc:spChg chg="mod">
          <ac:chgData name="元生 渡邊" userId="8309c4287ab0d3ac" providerId="LiveId" clId="{DFD87D2A-9CE2-4A04-B663-1AD77EC74D1B}" dt="2024-01-24T13:01:07.815" v="1505" actId="1076"/>
          <ac:spMkLst>
            <pc:docMk/>
            <pc:sldMk cId="1731633887" sldId="299"/>
            <ac:spMk id="8" creationId="{2136C63B-4CB2-07DA-89AC-26E078A634DD}"/>
          </ac:spMkLst>
        </pc:spChg>
        <pc:spChg chg="add mod">
          <ac:chgData name="元生 渡邊" userId="8309c4287ab0d3ac" providerId="LiveId" clId="{DFD87D2A-9CE2-4A04-B663-1AD77EC74D1B}" dt="2024-01-24T13:13:12.626" v="1695" actId="1076"/>
          <ac:spMkLst>
            <pc:docMk/>
            <pc:sldMk cId="1731633887" sldId="299"/>
            <ac:spMk id="13" creationId="{FD16CD7B-B278-43A9-057C-BAA219FE3CCB}"/>
          </ac:spMkLst>
        </pc:spChg>
        <pc:spChg chg="del mod">
          <ac:chgData name="元生 渡邊" userId="8309c4287ab0d3ac" providerId="LiveId" clId="{DFD87D2A-9CE2-4A04-B663-1AD77EC74D1B}" dt="2024-01-24T13:06:10.750" v="1647" actId="478"/>
          <ac:spMkLst>
            <pc:docMk/>
            <pc:sldMk cId="1731633887" sldId="299"/>
            <ac:spMk id="15" creationId="{085A1583-FC68-A421-2088-CC297151762E}"/>
          </ac:spMkLst>
        </pc:spChg>
        <pc:spChg chg="add mod">
          <ac:chgData name="元生 渡邊" userId="8309c4287ab0d3ac" providerId="LiveId" clId="{DFD87D2A-9CE2-4A04-B663-1AD77EC74D1B}" dt="2024-01-24T13:16:18.563" v="1800" actId="255"/>
          <ac:spMkLst>
            <pc:docMk/>
            <pc:sldMk cId="1731633887" sldId="299"/>
            <ac:spMk id="16" creationId="{8CF32812-96CB-59EB-8802-A44B6F93F0BB}"/>
          </ac:spMkLst>
        </pc:spChg>
        <pc:spChg chg="add mod ord">
          <ac:chgData name="元生 渡邊" userId="8309c4287ab0d3ac" providerId="LiveId" clId="{DFD87D2A-9CE2-4A04-B663-1AD77EC74D1B}" dt="2024-01-24T13:17:26.829" v="1809" actId="167"/>
          <ac:spMkLst>
            <pc:docMk/>
            <pc:sldMk cId="1731633887" sldId="299"/>
            <ac:spMk id="17" creationId="{B8506AD1-701A-B744-B088-64AE6006E64A}"/>
          </ac:spMkLst>
        </pc:spChg>
        <pc:spChg chg="mod">
          <ac:chgData name="元生 渡邊" userId="8309c4287ab0d3ac" providerId="LiveId" clId="{DFD87D2A-9CE2-4A04-B663-1AD77EC74D1B}" dt="2024-01-24T13:17:46.872" v="1810"/>
          <ac:spMkLst>
            <pc:docMk/>
            <pc:sldMk cId="1731633887" sldId="299"/>
            <ac:spMk id="19" creationId="{F3CFE08B-DC36-8E6D-6F54-18700D2FF0A3}"/>
          </ac:spMkLst>
        </pc:spChg>
        <pc:spChg chg="mod">
          <ac:chgData name="元生 渡邊" userId="8309c4287ab0d3ac" providerId="LiveId" clId="{DFD87D2A-9CE2-4A04-B663-1AD77EC74D1B}" dt="2024-01-24T13:17:46.872" v="1810"/>
          <ac:spMkLst>
            <pc:docMk/>
            <pc:sldMk cId="1731633887" sldId="299"/>
            <ac:spMk id="20" creationId="{0BC47D27-33B1-E717-1AAA-3D36106E5C5C}"/>
          </ac:spMkLst>
        </pc:spChg>
        <pc:grpChg chg="add mod">
          <ac:chgData name="元生 渡邊" userId="8309c4287ab0d3ac" providerId="LiveId" clId="{DFD87D2A-9CE2-4A04-B663-1AD77EC74D1B}" dt="2024-01-24T13:17:51.980" v="1811" actId="1076"/>
          <ac:grpSpMkLst>
            <pc:docMk/>
            <pc:sldMk cId="1731633887" sldId="299"/>
            <ac:grpSpMk id="18" creationId="{AF49F21B-B4E0-5DF3-EE1C-E4D49B19F362}"/>
          </ac:grpSpMkLst>
        </pc:grpChg>
        <pc:picChg chg="del">
          <ac:chgData name="元生 渡邊" userId="8309c4287ab0d3ac" providerId="LiveId" clId="{DFD87D2A-9CE2-4A04-B663-1AD77EC74D1B}" dt="2024-01-23T22:43:39.776" v="151" actId="478"/>
          <ac:picMkLst>
            <pc:docMk/>
            <pc:sldMk cId="1731633887" sldId="299"/>
            <ac:picMk id="3" creationId="{147FC58D-D6CD-3BA1-792C-757706290269}"/>
          </ac:picMkLst>
        </pc:picChg>
        <pc:picChg chg="add mod">
          <ac:chgData name="元生 渡邊" userId="8309c4287ab0d3ac" providerId="LiveId" clId="{DFD87D2A-9CE2-4A04-B663-1AD77EC74D1B}" dt="2024-01-24T13:05:59.695" v="1645" actId="1076"/>
          <ac:picMkLst>
            <pc:docMk/>
            <pc:sldMk cId="1731633887" sldId="299"/>
            <ac:picMk id="9" creationId="{A6C2DB7A-469E-17BA-A0B3-D3E79781F31C}"/>
          </ac:picMkLst>
        </pc:picChg>
        <pc:picChg chg="add mod modCrop">
          <ac:chgData name="元生 渡邊" userId="8309c4287ab0d3ac" providerId="LiveId" clId="{DFD87D2A-9CE2-4A04-B663-1AD77EC74D1B}" dt="2024-01-24T13:06:55.335" v="1656" actId="1076"/>
          <ac:picMkLst>
            <pc:docMk/>
            <pc:sldMk cId="1731633887" sldId="299"/>
            <ac:picMk id="11" creationId="{2F29CC6C-D5B8-B3C5-124C-77E933A5664F}"/>
          </ac:picMkLst>
        </pc:picChg>
        <pc:picChg chg="add mod">
          <ac:chgData name="元生 渡邊" userId="8309c4287ab0d3ac" providerId="LiveId" clId="{DFD87D2A-9CE2-4A04-B663-1AD77EC74D1B}" dt="2024-01-24T13:11:57.441" v="1684" actId="1076"/>
          <ac:picMkLst>
            <pc:docMk/>
            <pc:sldMk cId="1731633887" sldId="299"/>
            <ac:picMk id="12" creationId="{E59DF4D2-252C-F749-33CA-C0B79D301270}"/>
          </ac:picMkLst>
        </pc:picChg>
        <pc:picChg chg="add mod">
          <ac:chgData name="元生 渡邊" userId="8309c4287ab0d3ac" providerId="LiveId" clId="{DFD87D2A-9CE2-4A04-B663-1AD77EC74D1B}" dt="2024-01-24T13:14:06.477" v="1700" actId="1076"/>
          <ac:picMkLst>
            <pc:docMk/>
            <pc:sldMk cId="1731633887" sldId="299"/>
            <ac:picMk id="14" creationId="{37744718-CF9D-A004-2C6A-82B20DBAAC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5839" y="0"/>
            <a:ext cx="2949787" cy="496967"/>
          </a:xfrm>
          <a:prstGeom prst="rect">
            <a:avLst/>
          </a:prstGeom>
        </p:spPr>
        <p:txBody>
          <a:bodyPr vert="horz" lIns="92236" tIns="46118" rIns="92236" bIns="46118" rtlCol="0"/>
          <a:lstStyle>
            <a:lvl1pPr algn="r">
              <a:defRPr sz="1200"/>
            </a:lvl1pPr>
          </a:lstStyle>
          <a:p>
            <a:fld id="{46D06EA9-14B5-4F31-95CC-6AD91D20700D}" type="datetimeFigureOut">
              <a:rPr kumimoji="1" lang="ja-JP" altLang="en-US" smtClean="0"/>
              <a:t>2024/1/29</a:t>
            </a:fld>
            <a:endParaRPr kumimoji="1" lang="ja-JP" altLang="en-US"/>
          </a:p>
        </p:txBody>
      </p:sp>
      <p:sp>
        <p:nvSpPr>
          <p:cNvPr id="1102"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2236" tIns="46118" rIns="92236" bIns="46118" rtlCol="0" anchor="ctr"/>
          <a:lstStyle/>
          <a:p>
            <a:endParaRPr lang="ja-JP" altLang="en-US"/>
          </a:p>
        </p:txBody>
      </p:sp>
      <p:sp>
        <p:nvSpPr>
          <p:cNvPr id="1103" name="ノート プレースホルダー 4"/>
          <p:cNvSpPr>
            <a:spLocks noGrp="1"/>
          </p:cNvSpPr>
          <p:nvPr>
            <p:ph type="body" sz="quarter" idx="3"/>
          </p:nvPr>
        </p:nvSpPr>
        <p:spPr>
          <a:xfrm>
            <a:off x="680719"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5839" y="9440646"/>
            <a:ext cx="2949787" cy="496967"/>
          </a:xfrm>
          <a:prstGeom prst="rect">
            <a:avLst/>
          </a:prstGeom>
        </p:spPr>
        <p:txBody>
          <a:bodyPr vert="horz" lIns="92236" tIns="46118" rIns="92236" bIns="46118"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1032"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328677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184307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326357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179504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269922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20708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58"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60"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171428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132394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81256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1075"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384809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1083"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186C15B2-C70D-4210-B8F4-8F2F5CE90173}" type="datetimeFigureOut">
              <a:rPr kumimoji="1" lang="ja-JP" altLang="en-US" smtClean="0"/>
              <a:t>2024/1/29</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18460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86C15B2-C70D-4210-B8F4-8F2F5CE90173}" type="datetimeFigureOut">
              <a:rPr kumimoji="1" lang="ja-JP" altLang="en-US" smtClean="0"/>
              <a:t>2024/1/29</a:t>
            </a:fld>
            <a:endParaRPr kumimoji="1" lang="ja-JP" altLang="en-US"/>
          </a:p>
        </p:txBody>
      </p:sp>
      <p:sp>
        <p:nvSpPr>
          <p:cNvPr id="1028"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CE9C7C-5C79-4891-82AF-57FA9562FAD7}" type="slidenum">
              <a:rPr kumimoji="1" lang="ja-JP" altLang="en-US" smtClean="0"/>
              <a:t>‹#›</a:t>
            </a:fld>
            <a:endParaRPr kumimoji="1" lang="ja-JP" altLang="en-US"/>
          </a:p>
        </p:txBody>
      </p:sp>
    </p:spTree>
    <p:extLst>
      <p:ext uri="{BB962C8B-B14F-4D97-AF65-F5344CB8AC3E}">
        <p14:creationId xmlns:p14="http://schemas.microsoft.com/office/powerpoint/2010/main" val="15235517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FDE5801-78C7-3786-D3A4-511C0D341115}"/>
              </a:ext>
            </a:extLst>
          </p:cNvPr>
          <p:cNvGrpSpPr/>
          <p:nvPr/>
        </p:nvGrpSpPr>
        <p:grpSpPr>
          <a:xfrm>
            <a:off x="403267" y="46961"/>
            <a:ext cx="6051466" cy="838921"/>
            <a:chOff x="158834" y="188519"/>
            <a:chExt cx="6051466" cy="838921"/>
          </a:xfrm>
        </p:grpSpPr>
        <p:sp>
          <p:nvSpPr>
            <p:cNvPr id="4" name="テキスト ボックス 2">
              <a:extLst>
                <a:ext uri="{FF2B5EF4-FFF2-40B4-BE49-F238E27FC236}">
                  <a16:creationId xmlns:a16="http://schemas.microsoft.com/office/drawing/2014/main" id="{B20245BA-8D1D-5D7D-E0B1-B2E6E70E28B6}"/>
                </a:ext>
              </a:extLst>
            </p:cNvPr>
            <p:cNvSpPr txBox="1">
              <a:spLocks noChangeArrowheads="1"/>
            </p:cNvSpPr>
            <p:nvPr/>
          </p:nvSpPr>
          <p:spPr>
            <a:xfrm>
              <a:off x="438321" y="323232"/>
              <a:ext cx="4334604" cy="704208"/>
            </a:xfrm>
            <a:prstGeom prst="rect">
              <a:avLst/>
            </a:prstGeom>
            <a:noFill/>
            <a:ln w="9525">
              <a:noFill/>
              <a:miter lim="800000"/>
              <a:headEnd/>
              <a:tailEnd/>
            </a:ln>
          </p:spPr>
          <p:txBody>
            <a:bodyPr rot="0" vert="horz" wrap="square" lIns="91440" tIns="45720" rIns="91440" bIns="45720" anchor="ctr" anchorCtr="0">
              <a:noAutofit/>
            </a:bodyPr>
            <a:lstStyle/>
            <a:p>
              <a:pPr>
                <a:defRPr/>
              </a:pPr>
              <a:r>
                <a:rPr kumimoji="0" lang="ja-JP" altLang="en-US" sz="2000" b="1" i="1" kern="100" dirty="0">
                  <a:solidFill>
                    <a:srgbClr val="00A6A2"/>
                  </a:solidFill>
                  <a:latin typeface="游明朝" panose="02020400000000000000" pitchFamily="18" charset="-128"/>
                  <a:ea typeface="Meiryo UI" panose="020B0604030504040204" pitchFamily="50" charset="-128"/>
                  <a:cs typeface="游ゴシック Light" panose="020B0300000000000000" pitchFamily="50" charset="-128"/>
                </a:rPr>
                <a:t>週刊 </a:t>
              </a:r>
              <a:r>
                <a:rPr kumimoji="0" lang="en-US" sz="3600" b="1" i="1" kern="100" dirty="0">
                  <a:solidFill>
                    <a:srgbClr val="00A6A2"/>
                  </a:solidFill>
                  <a:latin typeface="Arial Black" panose="020B0A04020102020204" pitchFamily="34" charset="0"/>
                  <a:ea typeface="HG丸ｺﾞｼｯｸM-PRO" panose="020F0600000000000000" pitchFamily="50" charset="-128"/>
                  <a:cs typeface="游ゴシック Light" panose="020B0300000000000000" pitchFamily="50" charset="-128"/>
                </a:rPr>
                <a:t>NEWSLETTER</a:t>
              </a:r>
              <a:endParaRPr kumimoji="0" lang="ja-JP" altLang="en-US" sz="3600" kern="100" dirty="0">
                <a:solidFill>
                  <a:sysClr val="windowText" lastClr="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2">
              <a:extLst>
                <a:ext uri="{FF2B5EF4-FFF2-40B4-BE49-F238E27FC236}">
                  <a16:creationId xmlns:a16="http://schemas.microsoft.com/office/drawing/2014/main" id="{4D35CF96-6D57-D387-FD73-D2D71B88E87F}"/>
                </a:ext>
              </a:extLst>
            </p:cNvPr>
            <p:cNvSpPr txBox="1">
              <a:spLocks noChangeArrowheads="1"/>
            </p:cNvSpPr>
            <p:nvPr/>
          </p:nvSpPr>
          <p:spPr>
            <a:xfrm>
              <a:off x="4772925" y="242189"/>
              <a:ext cx="1437375" cy="563011"/>
            </a:xfrm>
            <a:prstGeom prst="rect">
              <a:avLst/>
            </a:prstGeom>
            <a:solidFill>
              <a:schemeClr val="accent4">
                <a:lumMod val="75000"/>
              </a:schemeClr>
            </a:solidFill>
            <a:ln w="9525">
              <a:noFill/>
              <a:miter lim="800000"/>
              <a:headEnd/>
              <a:tailEnd/>
            </a:ln>
          </p:spPr>
          <p:txBody>
            <a:bodyPr rot="0" vert="horz" wrap="square" lIns="91440" tIns="45720" rIns="91440" bIns="45720" anchor="t" anchorCtr="0">
              <a:noAutofit/>
            </a:bodyPr>
            <a:lstStyle/>
            <a:p>
              <a:pPr algn="ctr">
                <a:defRPr/>
              </a:pPr>
              <a:r>
                <a:rPr kumimoji="0" lang="en-US" altLang="ja-JP" sz="1100" b="1" i="1" kern="100" dirty="0">
                  <a:solidFill>
                    <a:schemeClr val="bg1"/>
                  </a:solidFill>
                  <a:latin typeface="UD デジタル 教科書体 N-R" panose="02020400000000000000" pitchFamily="17" charset="-128"/>
                  <a:ea typeface="UD デジタル 教科書体 N-R" panose="02020400000000000000" pitchFamily="17" charset="-128"/>
                  <a:cs typeface="游ゴシック Light" panose="020B0300000000000000" pitchFamily="50" charset="-128"/>
                </a:rPr>
                <a:t>2024.1.29</a:t>
              </a:r>
            </a:p>
            <a:p>
              <a:pPr algn="ctr">
                <a:defRPr/>
              </a:pPr>
              <a:r>
                <a:rPr kumimoji="0" lang="ja-JP" altLang="en-US" sz="1100" b="1" i="1" kern="100" dirty="0">
                  <a:solidFill>
                    <a:schemeClr val="bg1"/>
                  </a:solidFill>
                  <a:latin typeface="UD デジタル 教科書体 N-R" panose="02020400000000000000" pitchFamily="17" charset="-128"/>
                  <a:ea typeface="UD デジタル 教科書体 N-R" panose="02020400000000000000" pitchFamily="17" charset="-128"/>
                  <a:cs typeface="游ゴシック Light" panose="020B0300000000000000" pitchFamily="50" charset="-128"/>
                </a:rPr>
                <a:t>第 </a:t>
              </a:r>
              <a:r>
                <a:rPr kumimoji="0" lang="en-US" altLang="ja-JP" sz="1100" b="1" i="1" kern="100" dirty="0">
                  <a:solidFill>
                    <a:schemeClr val="bg1"/>
                  </a:solidFill>
                  <a:latin typeface="UD デジタル 教科書体 N-R" panose="02020400000000000000" pitchFamily="17" charset="-128"/>
                  <a:ea typeface="UD デジタル 教科書体 N-R" panose="02020400000000000000" pitchFamily="17" charset="-128"/>
                  <a:cs typeface="游ゴシック Light" panose="020B0300000000000000" pitchFamily="50" charset="-128"/>
                </a:rPr>
                <a:t>226</a:t>
              </a:r>
              <a:r>
                <a:rPr kumimoji="0" lang="ja-JP" altLang="en-US" sz="1100" b="1" i="1" kern="100" dirty="0">
                  <a:solidFill>
                    <a:schemeClr val="bg1"/>
                  </a:solidFill>
                  <a:latin typeface="UD デジタル 教科書体 N-R" panose="02020400000000000000" pitchFamily="17" charset="-128"/>
                  <a:ea typeface="UD デジタル 教科書体 N-R" panose="02020400000000000000" pitchFamily="17" charset="-128"/>
                  <a:cs typeface="游ゴシック Light" panose="020B0300000000000000" pitchFamily="50" charset="-128"/>
                </a:rPr>
                <a:t>号</a:t>
              </a:r>
              <a:endParaRPr kumimoji="0" lang="en-US" altLang="ja-JP" sz="1100" b="1" i="1" kern="100" dirty="0">
                <a:solidFill>
                  <a:schemeClr val="bg1"/>
                </a:solidFill>
                <a:latin typeface="UD デジタル 教科書体 N-R" panose="02020400000000000000" pitchFamily="17" charset="-128"/>
                <a:ea typeface="UD デジタル 教科書体 N-R" panose="02020400000000000000" pitchFamily="17" charset="-128"/>
                <a:cs typeface="游ゴシック Light" panose="020B0300000000000000" pitchFamily="50" charset="-128"/>
              </a:endParaRPr>
            </a:p>
            <a:p>
              <a:pPr algn="ctr">
                <a:defRPr/>
              </a:pPr>
              <a:r>
                <a:rPr kumimoji="0" lang="ja-JP" altLang="en-US" sz="1100" b="1" kern="100" dirty="0">
                  <a:solidFill>
                    <a:schemeClr val="bg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発行 入試・広報課</a:t>
              </a:r>
              <a:endParaRPr kumimoji="0" lang="ja-JP" altLang="en-US" sz="1100" kern="100" dirty="0">
                <a:solidFill>
                  <a:schemeClr val="bg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6" name="テキスト ボックス 2">
              <a:extLst>
                <a:ext uri="{FF2B5EF4-FFF2-40B4-BE49-F238E27FC236}">
                  <a16:creationId xmlns:a16="http://schemas.microsoft.com/office/drawing/2014/main" id="{BB97450B-CA34-6475-7576-D2ABE4273D4E}"/>
                </a:ext>
              </a:extLst>
            </p:cNvPr>
            <p:cNvSpPr txBox="1">
              <a:spLocks noChangeArrowheads="1"/>
            </p:cNvSpPr>
            <p:nvPr/>
          </p:nvSpPr>
          <p:spPr>
            <a:xfrm>
              <a:off x="158834" y="188519"/>
              <a:ext cx="1974681" cy="268500"/>
            </a:xfrm>
            <a:prstGeom prst="rect">
              <a:avLst/>
            </a:prstGeom>
            <a:noFill/>
            <a:ln w="9525">
              <a:noFill/>
              <a:miter lim="800000"/>
              <a:headEnd/>
              <a:tailEnd/>
            </a:ln>
          </p:spPr>
          <p:txBody>
            <a:bodyPr rot="0" vert="horz" wrap="square" lIns="91440" tIns="45720" rIns="91440" bIns="45720" anchor="ctr" anchorCtr="0">
              <a:noAutofit/>
            </a:bodyPr>
            <a:lstStyle/>
            <a:p>
              <a:pPr>
                <a:defRPr/>
              </a:pPr>
              <a:r>
                <a:rPr kumimoji="0" lang="ja-JP" altLang="en-US" sz="1600" b="1" i="1" kern="100" dirty="0">
                  <a:solidFill>
                    <a:srgbClr val="00A6A2"/>
                  </a:solidFill>
                  <a:latin typeface="游明朝" panose="02020400000000000000" pitchFamily="18" charset="-128"/>
                  <a:ea typeface="Meiryo UI" panose="020B0604030504040204" pitchFamily="50" charset="-128"/>
                  <a:cs typeface="Times New Roman" panose="02020603050405020304" pitchFamily="18" charset="0"/>
                </a:rPr>
                <a:t>熊本保健科学大学</a:t>
              </a:r>
              <a:endParaRPr kumimoji="0" lang="ja-JP" altLang="en-US" sz="1600" kern="100" dirty="0">
                <a:solidFill>
                  <a:sysClr val="windowText" lastClr="000000"/>
                </a:solidFill>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7" name="テキスト ボックス 12">
            <a:extLst>
              <a:ext uri="{FF2B5EF4-FFF2-40B4-BE49-F238E27FC236}">
                <a16:creationId xmlns:a16="http://schemas.microsoft.com/office/drawing/2014/main" id="{B523A68E-FED3-3145-49CC-11EF133238B0}"/>
              </a:ext>
            </a:extLst>
          </p:cNvPr>
          <p:cNvSpPr txBox="1"/>
          <p:nvPr/>
        </p:nvSpPr>
        <p:spPr>
          <a:xfrm>
            <a:off x="50799" y="2612549"/>
            <a:ext cx="6750050" cy="3816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2" spcCol="144000" rtlCol="0">
            <a:spAutoFit/>
          </a:bodyPr>
          <a:lstStyle/>
          <a:p>
            <a:pPr indent="139700" algn="just"/>
            <a:r>
              <a:rPr lang="ja-JP" altLang="en-US"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社会的孤立・孤独は、様々な疾患のリスク因子となっており、孤立・孤独を生まない社会や体制の構築は喫緊の課題となっている。海外ではメンズ・シェッドと呼ばれる男性がお茶や</a:t>
            </a:r>
            <a:r>
              <a:rPr lang="en-US" altLang="ja-JP"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DIY</a:t>
            </a:r>
            <a:r>
              <a:rPr lang="ja-JP" altLang="en-US"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等を楽しみながら過ごす場が広く普及しており、その多くはメンタルヘルスの向上に寄与することが報告されている。我々は、このシェッドが日本においても社会的孤立・孤独予防に大きく貢献できるのではないかと考えている。</a:t>
            </a:r>
          </a:p>
          <a:p>
            <a:pPr indent="139700" algn="just"/>
            <a:r>
              <a:rPr lang="ja-JP" altLang="en-US"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我々は日本独自のシェッドのあり方を提案し、実践と研究の両輪で社会的孤立・孤独に立ち向かうべく、日本初の新たな居場所（コミュニティ・シェッド）「寄郎屋（よろうや）」を地方部のシェッド活動として立ち上げた。これまで寄郎屋では竹炭作り、木工（看板作り、コースター作り、門松作り等）など実施しているが、すべて参加者主体で自由に企画・運営するのがシェッドの特徴の一つである。寄郎屋（よろうや）という名前も参加メンバーが話し合い決定しており、その名の通り、どんな方も受け入れ、他者を否定せず、お互いを認め合い、皆で寄ろうという思いが込められている。</a:t>
            </a:r>
          </a:p>
          <a:p>
            <a:pPr indent="139700" algn="just"/>
            <a:r>
              <a:rPr lang="ja-JP" altLang="en-US"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活動は開始されたばかりであるが、地域行事の準備協力や他団体の協力を得られるなど、その活動はすでに地域に溶け込みつつある。今回のシェッド活動はシニア男性を中心に集まっているが、将来的には男性だけにとどまらず地域の皆様が自然と集まりコミュニティーのハブとなるような場所を目指している。</a:t>
            </a:r>
          </a:p>
          <a:p>
            <a:pPr indent="139700" algn="just"/>
            <a:r>
              <a:rPr lang="ja-JP" altLang="en-US"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なお、本事業はシェッドの効果検証のため、シェッド参加メンバーや地域住民を対象とした総合評価（身体・認知・心理・生活・社会的ネットワーク等）も適時実施していく。さらに、都市部のシェッド活動として「ポッケコタン」（北海道札幌市北区）が</a:t>
            </a:r>
            <a:r>
              <a:rPr lang="en-US" altLang="ja-JP"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a:t>
            </a:r>
            <a:r>
              <a:rPr lang="ja-JP" altLang="en-US"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年</a:t>
            </a:r>
            <a:r>
              <a:rPr lang="en-US" altLang="ja-JP"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a:t>
            </a:r>
            <a:r>
              <a:rPr lang="ja-JP" altLang="en-US"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月より活動を開始する。今後も社会的孤立・孤独の０次・１次予防対策ツールの一つとして我が国でシェッド活動が広く社会実装されることを目的に活動の幅を広げていく予定である。</a:t>
            </a:r>
          </a:p>
          <a:p>
            <a:pPr indent="139700" algn="r"/>
            <a:endParaRPr lang="ja-JP" altLang="en-US" sz="1100" kern="100" dirty="0">
              <a:solidFill>
                <a:schemeClr val="tx2">
                  <a:lumMod val="50000"/>
                </a:schemeClr>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9" name="正方形/長方形 80">
            <a:extLst>
              <a:ext uri="{FF2B5EF4-FFF2-40B4-BE49-F238E27FC236}">
                <a16:creationId xmlns:a16="http://schemas.microsoft.com/office/drawing/2014/main" id="{4893A8D8-E97E-55BB-7E66-44308D454292}"/>
              </a:ext>
            </a:extLst>
          </p:cNvPr>
          <p:cNvSpPr/>
          <p:nvPr/>
        </p:nvSpPr>
        <p:spPr>
          <a:xfrm>
            <a:off x="689982" y="1856392"/>
            <a:ext cx="5523765" cy="523220"/>
          </a:xfrm>
          <a:prstGeom prst="rect">
            <a:avLst/>
          </a:prstGeom>
          <a:noFill/>
          <a:ln>
            <a:noFill/>
          </a:ln>
        </p:spPr>
        <p:txBody>
          <a:bodyPr vert="horz" wrap="square" anchor="ctr">
            <a:spAutoFit/>
          </a:bodyPr>
          <a:lstStyle/>
          <a:p>
            <a:r>
              <a:rPr lang="ja-JP" altLang="en-US" sz="2800" dirty="0">
                <a:solidFill>
                  <a:schemeClr val="accent2">
                    <a:lumMod val="50000"/>
                  </a:schemeClr>
                </a:solidFill>
                <a:latin typeface="メイリオ" panose="020B0604030504040204" pitchFamily="50" charset="-128"/>
                <a:ea typeface="メイリオ" panose="020B0604030504040204" pitchFamily="50" charset="-128"/>
              </a:rPr>
              <a:t>高齢男性の社会的孤立防止へ</a:t>
            </a:r>
          </a:p>
        </p:txBody>
      </p:sp>
      <p:sp>
        <p:nvSpPr>
          <p:cNvPr id="43" name="正方形/長方形 42">
            <a:extLst>
              <a:ext uri="{FF2B5EF4-FFF2-40B4-BE49-F238E27FC236}">
                <a16:creationId xmlns:a16="http://schemas.microsoft.com/office/drawing/2014/main" id="{C06C8778-0457-88DA-0278-ADB6C0628D2F}"/>
              </a:ext>
            </a:extLst>
          </p:cNvPr>
          <p:cNvSpPr/>
          <p:nvPr/>
        </p:nvSpPr>
        <p:spPr>
          <a:xfrm>
            <a:off x="6212846" y="5792042"/>
            <a:ext cx="299595" cy="2780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kumimoji="1" lang="ja-JP" altLang="en-US" sz="900" b="1" dirty="0">
                <a:solidFill>
                  <a:schemeClr val="tx1"/>
                </a:solidFill>
                <a:latin typeface="メイリオ" panose="020B0604030504040204" pitchFamily="50" charset="-128"/>
                <a:ea typeface="メイリオ" panose="020B0604030504040204" pitchFamily="50" charset="-128"/>
              </a:rPr>
              <a:t>力を合わせ、竹炭にする竹をカットする参加者たち</a:t>
            </a:r>
          </a:p>
        </p:txBody>
      </p:sp>
      <p:sp>
        <p:nvSpPr>
          <p:cNvPr id="11" name="テキスト ボックス 12">
            <a:extLst>
              <a:ext uri="{FF2B5EF4-FFF2-40B4-BE49-F238E27FC236}">
                <a16:creationId xmlns:a16="http://schemas.microsoft.com/office/drawing/2014/main" id="{A25B7A92-0069-CB77-47D0-1BCDD0BD59D7}"/>
              </a:ext>
            </a:extLst>
          </p:cNvPr>
          <p:cNvSpPr txBox="1"/>
          <p:nvPr/>
        </p:nvSpPr>
        <p:spPr>
          <a:xfrm>
            <a:off x="263397" y="8797210"/>
            <a:ext cx="6291970" cy="1061829"/>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numCol="2" spcCol="144000" rtlCol="0">
            <a:spAutoFit/>
          </a:bodyPr>
          <a:lstStyle/>
          <a:p>
            <a:pPr indent="139700" algn="just"/>
            <a:r>
              <a:rPr lang="ja-JP" altLang="en-US" sz="1050" b="1" kern="100" dirty="0">
                <a:solidFill>
                  <a:schemeClr val="tx1"/>
                </a:solidFill>
                <a:latin typeface="+mj-ea"/>
                <a:ea typeface="+mj-ea"/>
                <a:cs typeface="Times New Roman" panose="02020603050405020304" pitchFamily="18" charset="0"/>
              </a:rPr>
              <a:t>本事業は、科学技術振興機構（</a:t>
            </a:r>
            <a:r>
              <a:rPr lang="en-US" altLang="ja-JP" sz="1050" b="1" kern="100" dirty="0">
                <a:solidFill>
                  <a:schemeClr val="tx1"/>
                </a:solidFill>
                <a:latin typeface="+mj-ea"/>
                <a:ea typeface="+mj-ea"/>
                <a:cs typeface="Times New Roman" panose="02020603050405020304" pitchFamily="18" charset="0"/>
              </a:rPr>
              <a:t>JST</a:t>
            </a:r>
            <a:r>
              <a:rPr lang="ja-JP" altLang="en-US" sz="1050" b="1" kern="100" dirty="0">
                <a:solidFill>
                  <a:schemeClr val="tx1"/>
                </a:solidFill>
                <a:latin typeface="+mj-ea"/>
                <a:ea typeface="+mj-ea"/>
                <a:cs typeface="Times New Roman" panose="02020603050405020304" pitchFamily="18" charset="0"/>
              </a:rPr>
              <a:t>）社会技術研究開発センター（</a:t>
            </a:r>
            <a:r>
              <a:rPr lang="en-US" altLang="ja-JP" sz="1050" b="1" kern="100" dirty="0">
                <a:solidFill>
                  <a:schemeClr val="tx1"/>
                </a:solidFill>
                <a:latin typeface="+mj-ea"/>
                <a:ea typeface="+mj-ea"/>
                <a:cs typeface="Times New Roman" panose="02020603050405020304" pitchFamily="18" charset="0"/>
              </a:rPr>
              <a:t>RISTEX</a:t>
            </a:r>
            <a:r>
              <a:rPr lang="ja-JP" altLang="en-US" sz="1050" b="1" kern="100" dirty="0">
                <a:solidFill>
                  <a:schemeClr val="tx1"/>
                </a:solidFill>
                <a:latin typeface="+mj-ea"/>
                <a:ea typeface="+mj-ea"/>
                <a:cs typeface="Times New Roman" panose="02020603050405020304" pitchFamily="18" charset="0"/>
              </a:rPr>
              <a:t>）戦略的創造研究推進事業（社会技術研究開発）「</a:t>
            </a:r>
            <a:r>
              <a:rPr lang="en-US" altLang="ja-JP" sz="1050" b="1" kern="100" dirty="0">
                <a:solidFill>
                  <a:schemeClr val="tx1"/>
                </a:solidFill>
                <a:latin typeface="+mj-ea"/>
                <a:ea typeface="+mj-ea"/>
                <a:cs typeface="Times New Roman" panose="02020603050405020304" pitchFamily="18" charset="0"/>
              </a:rPr>
              <a:t>SDG</a:t>
            </a:r>
            <a:r>
              <a:rPr lang="ja-JP" altLang="en-US" sz="1050" b="1" kern="100" dirty="0">
                <a:solidFill>
                  <a:schemeClr val="tx1"/>
                </a:solidFill>
                <a:latin typeface="+mj-ea"/>
                <a:ea typeface="+mj-ea"/>
                <a:cs typeface="Times New Roman" panose="02020603050405020304" pitchFamily="18" charset="0"/>
              </a:rPr>
              <a:t>ｓの達成に向けた共創的研究開発プログラム（社会的孤立・孤独の予防と多様な社会的ネットワークの構築）」における「シチズンサポートプロジェクトによる社会的・孤立孤独の１次予防（研究代表者：伊藤文人（東北大学大学院教育学研究科　講師），グループリーダー：松尾崇史（熊本保健科学大学大学院保健科学研究科　准教授）」の支援を受けて実施しています。</a:t>
            </a:r>
          </a:p>
        </p:txBody>
      </p:sp>
      <p:sp>
        <p:nvSpPr>
          <p:cNvPr id="13" name="テキスト ボックス 12">
            <a:extLst>
              <a:ext uri="{FF2B5EF4-FFF2-40B4-BE49-F238E27FC236}">
                <a16:creationId xmlns:a16="http://schemas.microsoft.com/office/drawing/2014/main" id="{D15A2FC2-DD73-E5CB-DCD7-7272B814E2CE}"/>
              </a:ext>
            </a:extLst>
          </p:cNvPr>
          <p:cNvSpPr txBox="1"/>
          <p:nvPr/>
        </p:nvSpPr>
        <p:spPr>
          <a:xfrm>
            <a:off x="181557" y="756119"/>
            <a:ext cx="5336998"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1" spcCol="144000" rtlCol="0">
            <a:spAutoFit/>
          </a:bodyPr>
          <a:lstStyle/>
          <a:p>
            <a:pPr indent="139700" algn="just"/>
            <a:r>
              <a:rPr lang="ja-JP" altLang="en-US" sz="1000" kern="100" dirty="0">
                <a:solidFill>
                  <a:schemeClr val="tx2">
                    <a:lumMod val="50000"/>
                  </a:schemeClr>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高齢男性の社会的孤立や孤独を防ぐことを目的とした居場所づくりに、松尾崇史准教授（リハビリテーション学科生活機能療法学専攻）らの研究グループが取り組んでいます。昨年</a:t>
            </a:r>
            <a:r>
              <a:rPr lang="en-US" altLang="ja-JP" sz="1000" kern="100" dirty="0">
                <a:solidFill>
                  <a:schemeClr val="tx2">
                    <a:lumMod val="50000"/>
                  </a:schemeClr>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12</a:t>
            </a:r>
            <a:r>
              <a:rPr lang="ja-JP" altLang="en-US" sz="1000" kern="100" dirty="0">
                <a:solidFill>
                  <a:schemeClr val="tx2">
                    <a:lumMod val="50000"/>
                  </a:schemeClr>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月には、水上村湯山に男のための居場所「寄郎屋（よろうや）」を開設し、地域住民と共に活発な活動を行っています。日本初の試みの狙いと意義を松尾准教授に寄稿してもらいました。（</a:t>
            </a:r>
            <a:r>
              <a:rPr lang="en-US" altLang="ja-JP" sz="1000" kern="100" dirty="0">
                <a:solidFill>
                  <a:schemeClr val="tx2">
                    <a:lumMod val="50000"/>
                  </a:schemeClr>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NL</a:t>
            </a:r>
            <a:r>
              <a:rPr lang="ja-JP" altLang="en-US" sz="1000" kern="100" dirty="0">
                <a:solidFill>
                  <a:schemeClr val="tx2">
                    <a:lumMod val="50000"/>
                  </a:schemeClr>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編集部）</a:t>
            </a:r>
          </a:p>
        </p:txBody>
      </p:sp>
      <p:pic>
        <p:nvPicPr>
          <p:cNvPr id="15" name="図 14">
            <a:extLst>
              <a:ext uri="{FF2B5EF4-FFF2-40B4-BE49-F238E27FC236}">
                <a16:creationId xmlns:a16="http://schemas.microsoft.com/office/drawing/2014/main" id="{03CF788D-6C93-6D36-CB82-D63309A5E3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18"/>
          <a:stretch/>
        </p:blipFill>
        <p:spPr>
          <a:xfrm>
            <a:off x="540793" y="6363089"/>
            <a:ext cx="3014835" cy="2275969"/>
          </a:xfrm>
          <a:prstGeom prst="rect">
            <a:avLst/>
          </a:prstGeom>
        </p:spPr>
      </p:pic>
      <p:pic>
        <p:nvPicPr>
          <p:cNvPr id="16" name="図 15">
            <a:extLst>
              <a:ext uri="{FF2B5EF4-FFF2-40B4-BE49-F238E27FC236}">
                <a16:creationId xmlns:a16="http://schemas.microsoft.com/office/drawing/2014/main" id="{9AAF2A3A-038C-9E97-D194-6ADF03841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235" y="5617212"/>
            <a:ext cx="2429611" cy="3061232"/>
          </a:xfrm>
          <a:prstGeom prst="rect">
            <a:avLst/>
          </a:prstGeom>
        </p:spPr>
      </p:pic>
      <p:sp>
        <p:nvSpPr>
          <p:cNvPr id="2" name="正方形/長方形 80">
            <a:extLst>
              <a:ext uri="{FF2B5EF4-FFF2-40B4-BE49-F238E27FC236}">
                <a16:creationId xmlns:a16="http://schemas.microsoft.com/office/drawing/2014/main" id="{CF79E99D-B058-5B92-C770-071B1DFB00FD}"/>
              </a:ext>
            </a:extLst>
          </p:cNvPr>
          <p:cNvSpPr/>
          <p:nvPr/>
        </p:nvSpPr>
        <p:spPr>
          <a:xfrm>
            <a:off x="623036" y="1489954"/>
            <a:ext cx="5211877" cy="369332"/>
          </a:xfrm>
          <a:prstGeom prst="rect">
            <a:avLst/>
          </a:prstGeom>
          <a:noFill/>
          <a:ln>
            <a:noFill/>
          </a:ln>
        </p:spPr>
        <p:txBody>
          <a:bodyPr vert="horz" wrap="square" anchor="ctr">
            <a:spAutoFit/>
          </a:bodyPr>
          <a:lstStyle/>
          <a:p>
            <a:r>
              <a:rPr lang="ja-JP" altLang="en-US" b="1" dirty="0">
                <a:solidFill>
                  <a:schemeClr val="accent2">
                    <a:lumMod val="50000"/>
                  </a:schemeClr>
                </a:solidFill>
                <a:latin typeface="メイリオ" panose="020B0604030504040204" pitchFamily="50" charset="-128"/>
                <a:ea typeface="メイリオ" panose="020B0604030504040204" pitchFamily="50" charset="-128"/>
              </a:rPr>
              <a:t>日本版メンズ・シェッドの狙いと意義</a:t>
            </a:r>
          </a:p>
        </p:txBody>
      </p:sp>
      <p:sp>
        <p:nvSpPr>
          <p:cNvPr id="7" name="正方形/長方形 80">
            <a:extLst>
              <a:ext uri="{FF2B5EF4-FFF2-40B4-BE49-F238E27FC236}">
                <a16:creationId xmlns:a16="http://schemas.microsoft.com/office/drawing/2014/main" id="{477273D4-6F12-9AD4-6511-2FAA152A6470}"/>
              </a:ext>
            </a:extLst>
          </p:cNvPr>
          <p:cNvSpPr/>
          <p:nvPr/>
        </p:nvSpPr>
        <p:spPr>
          <a:xfrm>
            <a:off x="4998041" y="2291148"/>
            <a:ext cx="1802808" cy="307777"/>
          </a:xfrm>
          <a:prstGeom prst="rect">
            <a:avLst/>
          </a:prstGeom>
          <a:noFill/>
          <a:ln>
            <a:noFill/>
          </a:ln>
        </p:spPr>
        <p:txBody>
          <a:bodyPr vert="horz" wrap="square" anchor="ctr">
            <a:spAutoFit/>
          </a:bodyPr>
          <a:lstStyle/>
          <a:p>
            <a:r>
              <a:rPr lang="ja-JP" altLang="en-US" sz="1400" b="1" dirty="0">
                <a:solidFill>
                  <a:schemeClr val="accent2">
                    <a:lumMod val="50000"/>
                  </a:schemeClr>
                </a:solidFill>
                <a:latin typeface="メイリオ" panose="020B0604030504040204" pitchFamily="50" charset="-128"/>
                <a:ea typeface="メイリオ" panose="020B0604030504040204" pitchFamily="50" charset="-128"/>
              </a:rPr>
              <a:t>松尾  崇史准教授</a:t>
            </a:r>
          </a:p>
        </p:txBody>
      </p:sp>
      <p:pic>
        <p:nvPicPr>
          <p:cNvPr id="8" name="図 7">
            <a:extLst>
              <a:ext uri="{FF2B5EF4-FFF2-40B4-BE49-F238E27FC236}">
                <a16:creationId xmlns:a16="http://schemas.microsoft.com/office/drawing/2014/main" id="{ABC0A43C-CC85-7FC3-8B9F-405DE249EDFB}"/>
              </a:ext>
            </a:extLst>
          </p:cNvPr>
          <p:cNvPicPr>
            <a:picLocks noChangeAspect="1"/>
          </p:cNvPicPr>
          <p:nvPr/>
        </p:nvPicPr>
        <p:blipFill>
          <a:blip r:embed="rId4"/>
          <a:stretch>
            <a:fillRect/>
          </a:stretch>
        </p:blipFill>
        <p:spPr>
          <a:xfrm>
            <a:off x="32467" y="1556778"/>
            <a:ext cx="508326" cy="659785"/>
          </a:xfrm>
          <a:prstGeom prst="rect">
            <a:avLst/>
          </a:prstGeom>
        </p:spPr>
      </p:pic>
      <p:cxnSp>
        <p:nvCxnSpPr>
          <p:cNvPr id="12" name="直線コネクタ 11">
            <a:extLst>
              <a:ext uri="{FF2B5EF4-FFF2-40B4-BE49-F238E27FC236}">
                <a16:creationId xmlns:a16="http://schemas.microsoft.com/office/drawing/2014/main" id="{A7E2BA6A-3CCC-C196-0F39-58B418F4B848}"/>
              </a:ext>
            </a:extLst>
          </p:cNvPr>
          <p:cNvCxnSpPr>
            <a:cxnSpLocks/>
          </p:cNvCxnSpPr>
          <p:nvPr/>
        </p:nvCxnSpPr>
        <p:spPr>
          <a:xfrm>
            <a:off x="3080017" y="2425987"/>
            <a:ext cx="1937341"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CB591BF1-DC86-EFB5-6F79-9EB197D4F0DA}"/>
              </a:ext>
            </a:extLst>
          </p:cNvPr>
          <p:cNvSpPr/>
          <p:nvPr/>
        </p:nvSpPr>
        <p:spPr>
          <a:xfrm>
            <a:off x="129137" y="6428978"/>
            <a:ext cx="432843" cy="2041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kumimoji="1" lang="ja-JP" altLang="en-US" sz="900" b="1" dirty="0">
                <a:solidFill>
                  <a:schemeClr val="tx1"/>
                </a:solidFill>
                <a:latin typeface="メイリオ" panose="020B0604030504040204" pitchFamily="50" charset="-128"/>
                <a:ea typeface="メイリオ" panose="020B0604030504040204" pitchFamily="50" charset="-128"/>
              </a:rPr>
              <a:t>活動企画のために寄郎屋事務所で話し合いをするメンバー</a:t>
            </a:r>
          </a:p>
        </p:txBody>
      </p:sp>
      <p:pic>
        <p:nvPicPr>
          <p:cNvPr id="10" name="図 9">
            <a:extLst>
              <a:ext uri="{FF2B5EF4-FFF2-40B4-BE49-F238E27FC236}">
                <a16:creationId xmlns:a16="http://schemas.microsoft.com/office/drawing/2014/main" id="{1FA9ECE2-213B-4B9B-A4C9-B0D40E93D1E1}"/>
              </a:ext>
            </a:extLst>
          </p:cNvPr>
          <p:cNvPicPr>
            <a:picLocks noChangeAspect="1"/>
          </p:cNvPicPr>
          <p:nvPr/>
        </p:nvPicPr>
        <p:blipFill rotWithShape="1">
          <a:blip r:embed="rId5"/>
          <a:srcRect l="26220" t="8789" r="26554" b="26612"/>
          <a:stretch/>
        </p:blipFill>
        <p:spPr>
          <a:xfrm>
            <a:off x="5581750" y="924590"/>
            <a:ext cx="960195" cy="1279001"/>
          </a:xfrm>
          <a:prstGeom prst="rect">
            <a:avLst/>
          </a:prstGeom>
        </p:spPr>
      </p:pic>
    </p:spTree>
    <p:extLst>
      <p:ext uri="{BB962C8B-B14F-4D97-AF65-F5344CB8AC3E}">
        <p14:creationId xmlns:p14="http://schemas.microsoft.com/office/powerpoint/2010/main" val="159036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63FA35-58C7-3B50-99D2-D5741C5594CC}"/>
              </a:ext>
            </a:extLst>
          </p:cNvPr>
          <p:cNvSpPr/>
          <p:nvPr/>
        </p:nvSpPr>
        <p:spPr>
          <a:xfrm>
            <a:off x="101600" y="307197"/>
            <a:ext cx="6661032" cy="1989484"/>
          </a:xfrm>
          <a:prstGeom prst="rect">
            <a:avLst/>
          </a:prstGeom>
          <a:no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12">
            <a:extLst>
              <a:ext uri="{FF2B5EF4-FFF2-40B4-BE49-F238E27FC236}">
                <a16:creationId xmlns:a16="http://schemas.microsoft.com/office/drawing/2014/main" id="{6F6FE7E2-48C5-80E4-A425-327267E1FB59}"/>
              </a:ext>
            </a:extLst>
          </p:cNvPr>
          <p:cNvSpPr txBox="1"/>
          <p:nvPr/>
        </p:nvSpPr>
        <p:spPr>
          <a:xfrm>
            <a:off x="210263" y="538897"/>
            <a:ext cx="6459316" cy="16158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2" spcCol="144000" rtlCol="0">
            <a:spAutoFit/>
          </a:bodyPr>
          <a:lstStyle/>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肥後銀行グループの肥銀キャピタル、肥銀大学発ベンチャーシード投資事業有限責任組合と本学は</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12</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月</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13</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日（水）、大学発ベンチャー創出・発展に向けた連携協定を結びました。</a:t>
            </a:r>
          </a:p>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産学連携を強化し、本学における研究成果の事業化や大学関連のベンチャー企業への必要な支援につなげることが目的。協定締結により、大学発ベンチャー創出に向けた情報交換や、起業を志向する大学関係者等に対する支援、大学発ベンチャーの発展・成長に向けた伴走支援などが行われることになります。</a:t>
            </a:r>
          </a:p>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木下統晴理事長は「ベンチャーを立ちあげ、成功に結びつけることは相当の覚悟と努力が必要です。その支援に肥銀グループのみなさんが立ち上がられたのはありがたいことだと思います。大学としてもみなさんの相談を受けながら取り組みたいと思っています」と話しました。（入試・広報課）</a:t>
            </a:r>
          </a:p>
        </p:txBody>
      </p:sp>
      <p:sp>
        <p:nvSpPr>
          <p:cNvPr id="21" name="テキスト ボックス 12">
            <a:extLst>
              <a:ext uri="{FF2B5EF4-FFF2-40B4-BE49-F238E27FC236}">
                <a16:creationId xmlns:a16="http://schemas.microsoft.com/office/drawing/2014/main" id="{6A14A3E3-072F-9427-AAEF-2EF65CBF1A75}"/>
              </a:ext>
            </a:extLst>
          </p:cNvPr>
          <p:cNvSpPr txBox="1"/>
          <p:nvPr/>
        </p:nvSpPr>
        <p:spPr>
          <a:xfrm>
            <a:off x="98484" y="3180212"/>
            <a:ext cx="6661031" cy="34778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2" spcCol="144000" rtlCol="0">
            <a:spAutoFit/>
          </a:bodyPr>
          <a:lstStyle/>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阿蘇市在住の高齢者を対象とした体力測定会の成果報告会が</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15</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日（月）、阿蘇市役所で開催されました。昨年２月に本学と阿蘇市、阿蘇中央高校の３者で締結した、健康寿命延伸に向けた包括連携協定の一環。昨年６月と</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11</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月の２回、阿蘇中央高校で実施された体力測定会の取り組みの成果が報告されました。</a:t>
            </a:r>
          </a:p>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佐藤義興阿蘇市長、木下統晴理事長、</a:t>
            </a:r>
            <a:r>
              <a:rPr lang="zh-TW"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泉伸仁阿蘇中央高副校長</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挨拶に続き、健康・スポーツ教育研究センターの中村祐貴さんが、連携協定を結んだ３者による一連の取り組み「阿蘇プロジェクト」の概要を説明。引き続き、阿蘇市、本学リハビリテーション学科、測定会に参加した阿蘇中央高生徒が次々と成果を報告。プロジェクト責任者の松原慶吾准教授（リハビリテーション学科言語聴覚学専攻）が「参加者は、プロジェクトを通して、フレイル予防の重要性の認識と一人で予防活動を継続することへの自信がより一層高まっていた」とまとめました。</a:t>
            </a:r>
          </a:p>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この日は、２回の測定会に参加した</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25</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人のうち</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19</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人も参加し、「知り合いの孫と出会うことができ、感謝しています」、「弱点に気づきました」、「地区の活動など社会参加するようになりました」、「電話での声かけがうれしかったです」といった感想を述べました。</a:t>
            </a:r>
          </a:p>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測定会参加者には、２月中に測定結果のフィードバックをする予定です。（入試・広報課）</a:t>
            </a:r>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16" name="正方形/長方形 80">
            <a:extLst>
              <a:ext uri="{FF2B5EF4-FFF2-40B4-BE49-F238E27FC236}">
                <a16:creationId xmlns:a16="http://schemas.microsoft.com/office/drawing/2014/main" id="{0303AC2D-632B-9B6C-2C39-30DF3F2D23BB}"/>
              </a:ext>
            </a:extLst>
          </p:cNvPr>
          <p:cNvSpPr/>
          <p:nvPr/>
        </p:nvSpPr>
        <p:spPr>
          <a:xfrm>
            <a:off x="551536" y="118737"/>
            <a:ext cx="3670300" cy="461665"/>
          </a:xfrm>
          <a:prstGeom prst="rect">
            <a:avLst/>
          </a:prstGeom>
          <a:solidFill>
            <a:schemeClr val="bg1"/>
          </a:solidFill>
          <a:ln>
            <a:noFill/>
          </a:ln>
        </p:spPr>
        <p:txBody>
          <a:bodyPr vert="horz" wrap="square" anchor="ctr">
            <a:spAutoFit/>
          </a:bodyPr>
          <a:lstStyle/>
          <a:p>
            <a:r>
              <a:rPr lang="ja-JP" altLang="en-US" sz="2400" i="1" dirty="0">
                <a:solidFill>
                  <a:schemeClr val="accent6">
                    <a:lumMod val="50000"/>
                  </a:schemeClr>
                </a:solidFill>
                <a:latin typeface="メイリオ" panose="020B0604030504040204" pitchFamily="50" charset="-128"/>
                <a:ea typeface="メイリオ" panose="020B0604030504040204" pitchFamily="50" charset="-128"/>
              </a:rPr>
              <a:t>大学発ベンチャー後押し</a:t>
            </a:r>
          </a:p>
        </p:txBody>
      </p:sp>
      <p:sp>
        <p:nvSpPr>
          <p:cNvPr id="19" name="テキスト ボックス 12">
            <a:extLst>
              <a:ext uri="{FF2B5EF4-FFF2-40B4-BE49-F238E27FC236}">
                <a16:creationId xmlns:a16="http://schemas.microsoft.com/office/drawing/2014/main" id="{2AFB2EE1-27A1-62F7-6C05-C4E39DED5CAC}"/>
              </a:ext>
            </a:extLst>
          </p:cNvPr>
          <p:cNvSpPr txBox="1"/>
          <p:nvPr/>
        </p:nvSpPr>
        <p:spPr>
          <a:xfrm>
            <a:off x="2596256" y="7277004"/>
            <a:ext cx="4243587" cy="263149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1" spcCol="144000" rtlCol="0">
            <a:spAutoFit/>
          </a:bodyPr>
          <a:lstStyle/>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トランポリン競技で活躍する看護学科１年の大坂多真美さんが</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18</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日（木）、学部長表彰を受けました。</a:t>
            </a:r>
          </a:p>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今回、大坂さんが受けたのは、課外活動において特に顕著な功績をおさめた学生等に贈られる「課外活動賞」です。３歳からトランポリンを始めたという大坂さんは、小学５年生の時に熊本トランポリンクラブ（熊本市東区）で本格的に競技に打ち込むようになりました。本学入学後は、昨年５月に開催された第８回九州学生トランポリン競技選手権大会で優勝。同年９月には第</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51</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回西日本トランポリン競技選手権大会で決勝に残るなど、輝かしい成績を残しました。</a:t>
            </a:r>
          </a:p>
          <a:p>
            <a:pPr indent="139700" algn="just"/>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1300L</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講義室で渡辺雄一学部長から表彰状と副賞を手渡された大坂さんは「クラブチームでやってきたので、学校の先生方から喜んでもらえたことはありますが、学校から賞をいただくことは初めてで、うれしく思います」と笑顔を見せていました。（入試・広報課）</a:t>
            </a:r>
          </a:p>
        </p:txBody>
      </p:sp>
      <p:sp>
        <p:nvSpPr>
          <p:cNvPr id="28" name="正方形/長方形 80">
            <a:extLst>
              <a:ext uri="{FF2B5EF4-FFF2-40B4-BE49-F238E27FC236}">
                <a16:creationId xmlns:a16="http://schemas.microsoft.com/office/drawing/2014/main" id="{6EEAEC95-1E8E-D6DA-367C-32A0A3506C0F}"/>
              </a:ext>
            </a:extLst>
          </p:cNvPr>
          <p:cNvSpPr/>
          <p:nvPr/>
        </p:nvSpPr>
        <p:spPr>
          <a:xfrm>
            <a:off x="2634793" y="6674535"/>
            <a:ext cx="2485328" cy="307777"/>
          </a:xfrm>
          <a:prstGeom prst="rect">
            <a:avLst/>
          </a:prstGeom>
          <a:noFill/>
          <a:ln>
            <a:noFill/>
          </a:ln>
        </p:spPr>
        <p:txBody>
          <a:bodyPr vert="horz" wrap="square" anchor="ctr">
            <a:spAutoFit/>
          </a:bodyPr>
          <a:lstStyle/>
          <a:p>
            <a:r>
              <a:rPr lang="ja-JP" altLang="en-US" sz="1400" b="1" dirty="0">
                <a:solidFill>
                  <a:schemeClr val="accent2">
                    <a:lumMod val="50000"/>
                  </a:schemeClr>
                </a:solidFill>
                <a:latin typeface="メイリオ" panose="020B0604030504040204" pitchFamily="50" charset="-128"/>
                <a:ea typeface="メイリオ" panose="020B0604030504040204" pitchFamily="50" charset="-128"/>
              </a:rPr>
              <a:t>トランポリン競技で活躍</a:t>
            </a:r>
            <a:endParaRPr lang="ja-JP" altLang="en-US" sz="1400" b="1" i="1"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30" name="正方形/長方形 80">
            <a:extLst>
              <a:ext uri="{FF2B5EF4-FFF2-40B4-BE49-F238E27FC236}">
                <a16:creationId xmlns:a16="http://schemas.microsoft.com/office/drawing/2014/main" id="{22FE3417-C0A3-1D8C-F4EA-895E7D14CAE8}"/>
              </a:ext>
            </a:extLst>
          </p:cNvPr>
          <p:cNvSpPr/>
          <p:nvPr/>
        </p:nvSpPr>
        <p:spPr>
          <a:xfrm>
            <a:off x="551535" y="2439163"/>
            <a:ext cx="4166514" cy="400110"/>
          </a:xfrm>
          <a:prstGeom prst="rect">
            <a:avLst/>
          </a:prstGeom>
          <a:noFill/>
          <a:ln>
            <a:noFill/>
          </a:ln>
        </p:spPr>
        <p:txBody>
          <a:bodyPr vert="horz" wrap="square" anchor="ctr">
            <a:spAutoFit/>
          </a:bodyPr>
          <a:lstStyle/>
          <a:p>
            <a:r>
              <a:rPr lang="ja-JP" altLang="en-US" sz="2000" b="1" dirty="0">
                <a:solidFill>
                  <a:schemeClr val="tx2">
                    <a:lumMod val="75000"/>
                  </a:schemeClr>
                </a:solidFill>
                <a:latin typeface="メイリオ" panose="020B0604030504040204" pitchFamily="50" charset="-128"/>
                <a:ea typeface="メイリオ" panose="020B0604030504040204" pitchFamily="50" charset="-128"/>
              </a:rPr>
              <a:t>フレイル予防の重要性を再認識</a:t>
            </a:r>
            <a:endParaRPr lang="ja-JP" altLang="en-US" sz="2000" b="1" i="1" dirty="0">
              <a:solidFill>
                <a:schemeClr val="tx2">
                  <a:lumMod val="75000"/>
                </a:schemeClr>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36E9E4D3-E392-9F20-2080-DA51CE22BDD6}"/>
              </a:ext>
            </a:extLst>
          </p:cNvPr>
          <p:cNvSpPr/>
          <p:nvPr/>
        </p:nvSpPr>
        <p:spPr>
          <a:xfrm>
            <a:off x="246794" y="9464842"/>
            <a:ext cx="2242406" cy="267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kumimoji="1" lang="ja-JP" altLang="en-US" sz="900" b="1" dirty="0">
                <a:solidFill>
                  <a:schemeClr val="tx1"/>
                </a:solidFill>
                <a:latin typeface="メイリオ" panose="020B0604030504040204" pitchFamily="50" charset="-128"/>
                <a:ea typeface="メイリオ" panose="020B0604030504040204" pitchFamily="50" charset="-128"/>
              </a:rPr>
              <a:t>渡辺学部長（左）から表彰状を受け取る大坂さん</a:t>
            </a:r>
          </a:p>
        </p:txBody>
      </p:sp>
      <p:sp>
        <p:nvSpPr>
          <p:cNvPr id="2" name="正方形/長方形 80">
            <a:extLst>
              <a:ext uri="{FF2B5EF4-FFF2-40B4-BE49-F238E27FC236}">
                <a16:creationId xmlns:a16="http://schemas.microsoft.com/office/drawing/2014/main" id="{F254F4E2-DE2A-0550-2906-177A8B016E53}"/>
              </a:ext>
            </a:extLst>
          </p:cNvPr>
          <p:cNvSpPr/>
          <p:nvPr/>
        </p:nvSpPr>
        <p:spPr>
          <a:xfrm>
            <a:off x="4177385" y="158109"/>
            <a:ext cx="2248814" cy="307777"/>
          </a:xfrm>
          <a:prstGeom prst="rect">
            <a:avLst/>
          </a:prstGeom>
          <a:solidFill>
            <a:schemeClr val="bg1"/>
          </a:solidFill>
          <a:ln>
            <a:noFill/>
          </a:ln>
        </p:spPr>
        <p:txBody>
          <a:bodyPr vert="horz" wrap="square" anchor="ctr">
            <a:spAutoFit/>
          </a:bodyPr>
          <a:lstStyle/>
          <a:p>
            <a:r>
              <a:rPr lang="ja-JP" altLang="en-US" sz="1400" i="1" dirty="0">
                <a:solidFill>
                  <a:schemeClr val="accent6">
                    <a:lumMod val="50000"/>
                  </a:schemeClr>
                </a:solidFill>
                <a:latin typeface="メイリオ" panose="020B0604030504040204" pitchFamily="50" charset="-128"/>
                <a:ea typeface="メイリオ" panose="020B0604030504040204" pitchFamily="50" charset="-128"/>
              </a:rPr>
              <a:t>肥銀グループと連携協定</a:t>
            </a:r>
          </a:p>
        </p:txBody>
      </p:sp>
      <p:sp>
        <p:nvSpPr>
          <p:cNvPr id="4" name="正方形/長方形 80">
            <a:extLst>
              <a:ext uri="{FF2B5EF4-FFF2-40B4-BE49-F238E27FC236}">
                <a16:creationId xmlns:a16="http://schemas.microsoft.com/office/drawing/2014/main" id="{08E6A611-C97A-E9EA-8538-133D6C219378}"/>
              </a:ext>
            </a:extLst>
          </p:cNvPr>
          <p:cNvSpPr/>
          <p:nvPr/>
        </p:nvSpPr>
        <p:spPr>
          <a:xfrm>
            <a:off x="1264937" y="2870021"/>
            <a:ext cx="1861464" cy="276999"/>
          </a:xfrm>
          <a:prstGeom prst="rect">
            <a:avLst/>
          </a:prstGeom>
          <a:noFill/>
          <a:ln>
            <a:noFill/>
          </a:ln>
        </p:spPr>
        <p:txBody>
          <a:bodyPr vert="horz" wrap="square" anchor="ctr">
            <a:spAutoFit/>
          </a:bodyPr>
          <a:lstStyle/>
          <a:p>
            <a:r>
              <a:rPr lang="ja-JP" altLang="en-US" sz="1200" b="1" dirty="0">
                <a:solidFill>
                  <a:schemeClr val="tx2">
                    <a:lumMod val="75000"/>
                  </a:schemeClr>
                </a:solidFill>
                <a:latin typeface="メイリオ" panose="020B0604030504040204" pitchFamily="50" charset="-128"/>
                <a:ea typeface="メイリオ" panose="020B0604030504040204" pitchFamily="50" charset="-128"/>
              </a:rPr>
              <a:t>阿蘇プロジェクト発表会</a:t>
            </a:r>
            <a:endParaRPr lang="ja-JP" altLang="en-US" sz="1200" b="1" i="1" dirty="0">
              <a:solidFill>
                <a:schemeClr val="tx2">
                  <a:lumMod val="75000"/>
                </a:schemeClr>
              </a:solidFill>
              <a:latin typeface="メイリオ" panose="020B0604030504040204" pitchFamily="50" charset="-128"/>
              <a:ea typeface="メイリオ" panose="020B0604030504040204" pitchFamily="50" charset="-128"/>
            </a:endParaRPr>
          </a:p>
        </p:txBody>
      </p:sp>
      <p:sp>
        <p:nvSpPr>
          <p:cNvPr id="5" name="正方形/長方形 80">
            <a:extLst>
              <a:ext uri="{FF2B5EF4-FFF2-40B4-BE49-F238E27FC236}">
                <a16:creationId xmlns:a16="http://schemas.microsoft.com/office/drawing/2014/main" id="{A56EE9FC-EC7C-9E99-D750-C82344B955F7}"/>
              </a:ext>
            </a:extLst>
          </p:cNvPr>
          <p:cNvSpPr/>
          <p:nvPr/>
        </p:nvSpPr>
        <p:spPr>
          <a:xfrm>
            <a:off x="3126401" y="2850424"/>
            <a:ext cx="2724150" cy="338554"/>
          </a:xfrm>
          <a:prstGeom prst="rect">
            <a:avLst/>
          </a:prstGeom>
          <a:noFill/>
          <a:ln>
            <a:noFill/>
          </a:ln>
        </p:spPr>
        <p:txBody>
          <a:bodyPr vert="horz" wrap="square" anchor="ctr">
            <a:spAutoFit/>
          </a:bodyPr>
          <a:lstStyle/>
          <a:p>
            <a:r>
              <a:rPr lang="ja-JP" altLang="en-US" sz="1600" b="1" dirty="0">
                <a:solidFill>
                  <a:schemeClr val="tx2">
                    <a:lumMod val="75000"/>
                  </a:schemeClr>
                </a:solidFill>
                <a:latin typeface="メイリオ" panose="020B0604030504040204" pitchFamily="50" charset="-128"/>
                <a:ea typeface="メイリオ" panose="020B0604030504040204" pitchFamily="50" charset="-128"/>
              </a:rPr>
              <a:t>高校生も測定会成果を報告</a:t>
            </a:r>
            <a:endParaRPr lang="ja-JP" altLang="en-US" sz="1600" b="1" i="1" dirty="0">
              <a:solidFill>
                <a:schemeClr val="tx2">
                  <a:lumMod val="75000"/>
                </a:schemeClr>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A01A2195-A797-9BF2-975E-2422B2FA56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78" r="13056"/>
          <a:stretch/>
        </p:blipFill>
        <p:spPr>
          <a:xfrm>
            <a:off x="28821" y="7078247"/>
            <a:ext cx="2567435" cy="2305553"/>
          </a:xfrm>
          <a:prstGeom prst="rect">
            <a:avLst/>
          </a:prstGeom>
        </p:spPr>
      </p:pic>
      <p:sp>
        <p:nvSpPr>
          <p:cNvPr id="9" name="正方形/長方形 80">
            <a:extLst>
              <a:ext uri="{FF2B5EF4-FFF2-40B4-BE49-F238E27FC236}">
                <a16:creationId xmlns:a16="http://schemas.microsoft.com/office/drawing/2014/main" id="{860EE878-3C5A-6F83-E734-FD6E8822665D}"/>
              </a:ext>
            </a:extLst>
          </p:cNvPr>
          <p:cNvSpPr/>
          <p:nvPr/>
        </p:nvSpPr>
        <p:spPr>
          <a:xfrm>
            <a:off x="2934721" y="6951535"/>
            <a:ext cx="3491478" cy="369332"/>
          </a:xfrm>
          <a:prstGeom prst="rect">
            <a:avLst/>
          </a:prstGeom>
          <a:noFill/>
          <a:ln>
            <a:noFill/>
          </a:ln>
        </p:spPr>
        <p:txBody>
          <a:bodyPr vert="horz" wrap="square" anchor="ctr">
            <a:spAutoFit/>
          </a:bodyPr>
          <a:lstStyle/>
          <a:p>
            <a:r>
              <a:rPr lang="ja-JP" altLang="en-US" b="1" dirty="0">
                <a:solidFill>
                  <a:schemeClr val="accent2">
                    <a:lumMod val="50000"/>
                  </a:schemeClr>
                </a:solidFill>
                <a:latin typeface="メイリオ" panose="020B0604030504040204" pitchFamily="50" charset="-128"/>
                <a:ea typeface="メイリオ" panose="020B0604030504040204" pitchFamily="50" charset="-128"/>
              </a:rPr>
              <a:t>大坂さん（　 ）を学部長表彰</a:t>
            </a:r>
            <a:endParaRPr lang="ja-JP" altLang="en-US" b="1" i="1" dirty="0">
              <a:solidFill>
                <a:schemeClr val="accent2">
                  <a:lumMod val="50000"/>
                </a:schemeClr>
              </a:solidFill>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EE46C277-CFE7-7748-C854-5CDE9447EEE1}"/>
              </a:ext>
            </a:extLst>
          </p:cNvPr>
          <p:cNvCxnSpPr>
            <a:cxnSpLocks/>
          </p:cNvCxnSpPr>
          <p:nvPr/>
        </p:nvCxnSpPr>
        <p:spPr>
          <a:xfrm>
            <a:off x="901700" y="6777624"/>
            <a:ext cx="1796593"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正方形/長方形 80">
            <a:extLst>
              <a:ext uri="{FF2B5EF4-FFF2-40B4-BE49-F238E27FC236}">
                <a16:creationId xmlns:a16="http://schemas.microsoft.com/office/drawing/2014/main" id="{500507FF-9501-8CAE-0544-8992F1A92FFF}"/>
              </a:ext>
            </a:extLst>
          </p:cNvPr>
          <p:cNvSpPr/>
          <p:nvPr/>
        </p:nvSpPr>
        <p:spPr>
          <a:xfrm>
            <a:off x="4100291" y="6934992"/>
            <a:ext cx="547909" cy="400110"/>
          </a:xfrm>
          <a:prstGeom prst="rect">
            <a:avLst/>
          </a:prstGeom>
          <a:noFill/>
          <a:ln>
            <a:noFill/>
          </a:ln>
        </p:spPr>
        <p:txBody>
          <a:bodyPr vert="horz" wrap="square" anchor="ctr">
            <a:spAutoFit/>
          </a:bodyPr>
          <a:lstStyle/>
          <a:p>
            <a:r>
              <a:rPr lang="ja-JP" altLang="en-US" sz="1000" b="1" dirty="0">
                <a:solidFill>
                  <a:schemeClr val="accent2">
                    <a:lumMod val="50000"/>
                  </a:schemeClr>
                </a:solidFill>
                <a:latin typeface="メイリオ" panose="020B0604030504040204" pitchFamily="50" charset="-128"/>
                <a:ea typeface="メイリオ" panose="020B0604030504040204" pitchFamily="50" charset="-128"/>
              </a:rPr>
              <a:t>看護</a:t>
            </a:r>
            <a:endParaRPr lang="en-US" altLang="ja-JP" sz="1000" b="1" dirty="0">
              <a:solidFill>
                <a:schemeClr val="accent2">
                  <a:lumMod val="50000"/>
                </a:schemeClr>
              </a:solidFill>
              <a:latin typeface="メイリオ" panose="020B0604030504040204" pitchFamily="50" charset="-128"/>
              <a:ea typeface="メイリオ" panose="020B0604030504040204" pitchFamily="50" charset="-128"/>
            </a:endParaRPr>
          </a:p>
          <a:p>
            <a:r>
              <a:rPr lang="ja-JP" altLang="en-US" sz="1000" b="1" i="1" dirty="0">
                <a:solidFill>
                  <a:schemeClr val="accent2">
                    <a:lumMod val="50000"/>
                  </a:schemeClr>
                </a:solidFill>
                <a:latin typeface="メイリオ" panose="020B0604030504040204" pitchFamily="50" charset="-128"/>
                <a:ea typeface="メイリオ" panose="020B0604030504040204" pitchFamily="50" charset="-128"/>
              </a:rPr>
              <a:t>１年</a:t>
            </a:r>
          </a:p>
        </p:txBody>
      </p:sp>
      <p:pic>
        <p:nvPicPr>
          <p:cNvPr id="18" name="図 17">
            <a:extLst>
              <a:ext uri="{FF2B5EF4-FFF2-40B4-BE49-F238E27FC236}">
                <a16:creationId xmlns:a16="http://schemas.microsoft.com/office/drawing/2014/main" id="{79530F47-0EA0-53D5-FAB0-19B32243455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3545417" y="4460660"/>
            <a:ext cx="2724150" cy="2043113"/>
          </a:xfrm>
          <a:prstGeom prst="rect">
            <a:avLst/>
          </a:prstGeom>
        </p:spPr>
      </p:pic>
      <p:sp>
        <p:nvSpPr>
          <p:cNvPr id="20" name="正方形/長方形 19">
            <a:extLst>
              <a:ext uri="{FF2B5EF4-FFF2-40B4-BE49-F238E27FC236}">
                <a16:creationId xmlns:a16="http://schemas.microsoft.com/office/drawing/2014/main" id="{92662A16-15EB-4139-85E7-465AC59DF775}"/>
              </a:ext>
            </a:extLst>
          </p:cNvPr>
          <p:cNvSpPr/>
          <p:nvPr/>
        </p:nvSpPr>
        <p:spPr>
          <a:xfrm>
            <a:off x="6248786" y="4370243"/>
            <a:ext cx="336733" cy="224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kumimoji="1" lang="ja-JP" altLang="en-US" sz="900" b="1" dirty="0">
                <a:solidFill>
                  <a:schemeClr val="tx1"/>
                </a:solidFill>
                <a:latin typeface="メイリオ" panose="020B0604030504040204" pitchFamily="50" charset="-128"/>
                <a:ea typeface="メイリオ" panose="020B0604030504040204" pitchFamily="50" charset="-128"/>
              </a:rPr>
              <a:t>取り組み発表のまとめをする松原准教授</a:t>
            </a:r>
          </a:p>
        </p:txBody>
      </p:sp>
      <p:cxnSp>
        <p:nvCxnSpPr>
          <p:cNvPr id="22" name="直線コネクタ 21">
            <a:extLst>
              <a:ext uri="{FF2B5EF4-FFF2-40B4-BE49-F238E27FC236}">
                <a16:creationId xmlns:a16="http://schemas.microsoft.com/office/drawing/2014/main" id="{B44F175C-3140-FC91-924B-11A625C819E2}"/>
              </a:ext>
            </a:extLst>
          </p:cNvPr>
          <p:cNvCxnSpPr>
            <a:cxnSpLocks/>
          </p:cNvCxnSpPr>
          <p:nvPr/>
        </p:nvCxnSpPr>
        <p:spPr>
          <a:xfrm>
            <a:off x="901700" y="6777624"/>
            <a:ext cx="0" cy="30062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505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extLst>
              <a:ext uri="{FF2B5EF4-FFF2-40B4-BE49-F238E27FC236}">
                <a16:creationId xmlns:a16="http://schemas.microsoft.com/office/drawing/2014/main" id="{B8506AD1-701A-B744-B088-64AE6006E64A}"/>
              </a:ext>
            </a:extLst>
          </p:cNvPr>
          <p:cNvSpPr/>
          <p:nvPr/>
        </p:nvSpPr>
        <p:spPr>
          <a:xfrm>
            <a:off x="3124200" y="5349146"/>
            <a:ext cx="3683000" cy="2551409"/>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2">
            <a:extLst>
              <a:ext uri="{FF2B5EF4-FFF2-40B4-BE49-F238E27FC236}">
                <a16:creationId xmlns:a16="http://schemas.microsoft.com/office/drawing/2014/main" id="{55A62175-CDB3-E86B-9F31-5E2F26D713EF}"/>
              </a:ext>
            </a:extLst>
          </p:cNvPr>
          <p:cNvSpPr txBox="1"/>
          <p:nvPr/>
        </p:nvSpPr>
        <p:spPr>
          <a:xfrm>
            <a:off x="0" y="1451421"/>
            <a:ext cx="6794500" cy="29700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2" spcCol="144000" rtlCol="0">
            <a:spAutoFit/>
          </a:bodyPr>
          <a:lstStyle/>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生物毒素・抗毒素共同研究講座の志多田千恵共同研究員による破傷風菌の土壌分布に関する研究論文が、国際ジャーナル誌</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ASM</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（ｍ</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Sphere</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）に掲載されました。ゲノム登録されている破傷風菌は世界で</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40</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株ほどしかありませんが、志多田研究員ら講座メンバーは土壌から</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151</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株を分離し、ゲノム解析し登録しました。また、世界で初めて抗菌薬であるテトラサイクリン耐性を持った破傷風菌の存在も明らかにしました。</a:t>
            </a:r>
          </a:p>
          <a:p>
            <a:pPr indent="139700" algn="just"/>
            <a:r>
              <a:rPr kumimoji="0" lang="ja-JP" altLang="en-US" sz="11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破傷風は、土壌中の菌が傷口から体内に入り感染・発症します。菌がつくる毒素により首の緊張や</a:t>
            </a:r>
            <a:r>
              <a:rPr kumimoji="0" lang="ja-JP" altLang="en-US" sz="1100" b="0" i="0" u="none" strike="noStrike" kern="1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開口障害</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、歩行能力の低下などさまざまな症状が引き起こされ、最悪な場合は死に至ることもあります。日本では毎年約</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100</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件の発症報告がありますが、これまで、原因となる破傷風菌の全国的な土壌分布調査は行われておらず、ゲノム情報もない状態でした。</a:t>
            </a:r>
            <a:endPar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endPar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志多田研究員らは、</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2020</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22</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年にかけ、熊本県内の土壌から</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151</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株の破傷風菌を分離し、毒素産生能や遺伝的な特性を解析。その結果、狭い地域においてもゲノムが多様性を持ち、中には抗菌薬の影響を受けにくい土壌にあっても薬剤耐性を獲得している菌があることも明らかにしました。論文は、これまでの研究結果をまとめたもので、志多田研究員にとっても初のジャーナル投稿だということです。昨年</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10</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月にアクセプトされ、現在はオープンアクセスとなっています。</a:t>
            </a:r>
          </a:p>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志多田研究員は「私たちの発見によって破傷風菌の生態の新たな洞察が得られ、日本や近隣諸国の菌分布と進化を調査するための重要性と今後の研究の必要性の基礎を築くことができました」と話しています。（入試・広報課）</a:t>
            </a:r>
          </a:p>
        </p:txBody>
      </p:sp>
      <p:sp>
        <p:nvSpPr>
          <p:cNvPr id="8" name="正方形/長方形 80">
            <a:extLst>
              <a:ext uri="{FF2B5EF4-FFF2-40B4-BE49-F238E27FC236}">
                <a16:creationId xmlns:a16="http://schemas.microsoft.com/office/drawing/2014/main" id="{2136C63B-4CB2-07DA-89AC-26E078A634DD}"/>
              </a:ext>
            </a:extLst>
          </p:cNvPr>
          <p:cNvSpPr/>
          <p:nvPr/>
        </p:nvSpPr>
        <p:spPr>
          <a:xfrm>
            <a:off x="1117600" y="154796"/>
            <a:ext cx="5480844" cy="523220"/>
          </a:xfrm>
          <a:prstGeom prst="rect">
            <a:avLst/>
          </a:prstGeom>
          <a:noFill/>
          <a:ln>
            <a:noFill/>
          </a:ln>
        </p:spPr>
        <p:txBody>
          <a:bodyPr vert="horz" wrap="square" anchor="ctr">
            <a:spAutoFit/>
          </a:bodyPr>
          <a:lstStyle/>
          <a:p>
            <a:r>
              <a:rPr lang="ja-JP" altLang="en-US" sz="2800" b="1" dirty="0">
                <a:solidFill>
                  <a:schemeClr val="accent6">
                    <a:lumMod val="50000"/>
                  </a:schemeClr>
                </a:solidFill>
                <a:latin typeface="メイリオ" panose="020B0604030504040204" pitchFamily="50" charset="-128"/>
                <a:ea typeface="メイリオ" panose="020B0604030504040204" pitchFamily="50" charset="-128"/>
              </a:rPr>
              <a:t>世界最多  破傷風菌</a:t>
            </a:r>
            <a:r>
              <a:rPr lang="en-US" altLang="ja-JP" sz="2800" b="1" dirty="0">
                <a:solidFill>
                  <a:schemeClr val="accent6">
                    <a:lumMod val="50000"/>
                  </a:schemeClr>
                </a:solidFill>
                <a:latin typeface="メイリオ" panose="020B0604030504040204" pitchFamily="50" charset="-128"/>
                <a:ea typeface="メイリオ" panose="020B0604030504040204" pitchFamily="50" charset="-128"/>
              </a:rPr>
              <a:t>151</a:t>
            </a:r>
            <a:r>
              <a:rPr lang="ja-JP" altLang="en-US" sz="2800" b="1" dirty="0">
                <a:solidFill>
                  <a:schemeClr val="accent6">
                    <a:lumMod val="50000"/>
                  </a:schemeClr>
                </a:solidFill>
                <a:latin typeface="メイリオ" panose="020B0604030504040204" pitchFamily="50" charset="-128"/>
                <a:ea typeface="メイリオ" panose="020B0604030504040204" pitchFamily="50" charset="-128"/>
              </a:rPr>
              <a:t>株を分離</a:t>
            </a:r>
            <a:endParaRPr lang="ja-JP" altLang="en-US" sz="2800" b="1" i="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3" name="テキスト ボックス 12">
            <a:extLst>
              <a:ext uri="{FF2B5EF4-FFF2-40B4-BE49-F238E27FC236}">
                <a16:creationId xmlns:a16="http://schemas.microsoft.com/office/drawing/2014/main" id="{ED46BADD-0DD6-4D41-F715-1C9F76F1645B}"/>
              </a:ext>
            </a:extLst>
          </p:cNvPr>
          <p:cNvSpPr txBox="1"/>
          <p:nvPr/>
        </p:nvSpPr>
        <p:spPr>
          <a:xfrm>
            <a:off x="280779" y="4444276"/>
            <a:ext cx="5421521" cy="6001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1" spcCol="144000" rtlCol="0">
            <a:spAutoFit/>
          </a:bodyPr>
          <a:lstStyle/>
          <a:p>
            <a:pPr indent="139700" algn="just"/>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論文は右の</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QR</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コードから閲覧することができます。論文タイトルは次の通り。</a:t>
            </a:r>
          </a:p>
          <a:p>
            <a:pPr indent="139700" algn="just"/>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Comparative </a:t>
            </a:r>
            <a:r>
              <a:rPr lang="en-US" altLang="ja-JP" sz="1100" kern="100" dirty="0" err="1">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pathogenomic</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analysis reveals a highly tetanus toxin-producing clade of Clostridium tetani isolates in Japan</a:t>
            </a:r>
            <a:endPar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4" name="正方形/長方形 80">
            <a:extLst>
              <a:ext uri="{FF2B5EF4-FFF2-40B4-BE49-F238E27FC236}">
                <a16:creationId xmlns:a16="http://schemas.microsoft.com/office/drawing/2014/main" id="{B14BD98C-96DD-00B7-F121-717D74D10863}"/>
              </a:ext>
            </a:extLst>
          </p:cNvPr>
          <p:cNvSpPr/>
          <p:nvPr/>
        </p:nvSpPr>
        <p:spPr>
          <a:xfrm>
            <a:off x="1746250" y="685211"/>
            <a:ext cx="3854450" cy="276999"/>
          </a:xfrm>
          <a:prstGeom prst="rect">
            <a:avLst/>
          </a:prstGeom>
          <a:noFill/>
          <a:ln>
            <a:solidFill>
              <a:schemeClr val="accent6">
                <a:lumMod val="50000"/>
              </a:schemeClr>
            </a:solidFill>
          </a:ln>
        </p:spPr>
        <p:txBody>
          <a:bodyPr vert="horz" wrap="square" anchor="ctr">
            <a:spAutoFit/>
          </a:bodyPr>
          <a:lstStyle/>
          <a:p>
            <a:r>
              <a:rPr lang="ja-JP" altLang="en-US" sz="1200" b="1" dirty="0">
                <a:solidFill>
                  <a:schemeClr val="accent6">
                    <a:lumMod val="50000"/>
                  </a:schemeClr>
                </a:solidFill>
                <a:latin typeface="メイリオ" panose="020B0604030504040204" pitchFamily="50" charset="-128"/>
                <a:ea typeface="メイリオ" panose="020B0604030504040204" pitchFamily="50" charset="-128"/>
              </a:rPr>
              <a:t>生物毒素・抗毒素</a:t>
            </a:r>
            <a:r>
              <a:rPr lang="ja-JP" altLang="en-US" sz="1200" b="1" i="1" dirty="0">
                <a:solidFill>
                  <a:schemeClr val="accent6">
                    <a:lumMod val="50000"/>
                  </a:schemeClr>
                </a:solidFill>
                <a:latin typeface="メイリオ" panose="020B0604030504040204" pitchFamily="50" charset="-128"/>
                <a:ea typeface="メイリオ" panose="020B0604030504040204" pitchFamily="50" charset="-128"/>
              </a:rPr>
              <a:t>共同研究講座の志多田共同研究員</a:t>
            </a:r>
          </a:p>
        </p:txBody>
      </p:sp>
      <p:sp>
        <p:nvSpPr>
          <p:cNvPr id="5" name="正方形/長方形 80">
            <a:extLst>
              <a:ext uri="{FF2B5EF4-FFF2-40B4-BE49-F238E27FC236}">
                <a16:creationId xmlns:a16="http://schemas.microsoft.com/office/drawing/2014/main" id="{78724A6E-D3C4-0DA6-1A89-E804715F4C79}"/>
              </a:ext>
            </a:extLst>
          </p:cNvPr>
          <p:cNvSpPr/>
          <p:nvPr/>
        </p:nvSpPr>
        <p:spPr>
          <a:xfrm>
            <a:off x="1219200" y="1033065"/>
            <a:ext cx="5480844" cy="400110"/>
          </a:xfrm>
          <a:prstGeom prst="rect">
            <a:avLst/>
          </a:prstGeom>
          <a:noFill/>
          <a:ln>
            <a:noFill/>
          </a:ln>
        </p:spPr>
        <p:txBody>
          <a:bodyPr vert="horz" wrap="square" anchor="ctr">
            <a:spAutoFit/>
          </a:bodyPr>
          <a:lstStyle/>
          <a:p>
            <a:r>
              <a:rPr lang="ja-JP" altLang="en-US" sz="1400" b="1" i="1" dirty="0">
                <a:solidFill>
                  <a:schemeClr val="accent6">
                    <a:lumMod val="50000"/>
                  </a:schemeClr>
                </a:solidFill>
                <a:latin typeface="メイリオ" panose="020B0604030504040204" pitchFamily="50" charset="-128"/>
                <a:ea typeface="メイリオ" panose="020B0604030504040204" pitchFamily="50" charset="-128"/>
              </a:rPr>
              <a:t>国際ジャーナル投稿   </a:t>
            </a:r>
            <a:r>
              <a:rPr lang="ja-JP" altLang="en-US" sz="2000" b="1" i="1" dirty="0">
                <a:solidFill>
                  <a:schemeClr val="accent6">
                    <a:lumMod val="50000"/>
                  </a:schemeClr>
                </a:solidFill>
                <a:latin typeface="メイリオ" panose="020B0604030504040204" pitchFamily="50" charset="-128"/>
                <a:ea typeface="メイリオ" panose="020B0604030504040204" pitchFamily="50" charset="-128"/>
              </a:rPr>
              <a:t>薬剤耐性菌の存在も確認</a:t>
            </a:r>
          </a:p>
        </p:txBody>
      </p:sp>
      <p:sp>
        <p:nvSpPr>
          <p:cNvPr id="6" name="正方形/長方形 5">
            <a:extLst>
              <a:ext uri="{FF2B5EF4-FFF2-40B4-BE49-F238E27FC236}">
                <a16:creationId xmlns:a16="http://schemas.microsoft.com/office/drawing/2014/main" id="{9F2A9041-14D2-A251-5FB3-A8035E663086}"/>
              </a:ext>
            </a:extLst>
          </p:cNvPr>
          <p:cNvSpPr/>
          <p:nvPr/>
        </p:nvSpPr>
        <p:spPr>
          <a:xfrm>
            <a:off x="190500" y="4330959"/>
            <a:ext cx="6407944" cy="821462"/>
          </a:xfrm>
          <a:prstGeom prst="rect">
            <a:avLst/>
          </a:prstGeom>
          <a:noFill/>
          <a:ln w="31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A6C2DB7A-469E-17BA-A0B3-D3E79781F3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160" y="4356297"/>
            <a:ext cx="780884" cy="780884"/>
          </a:xfrm>
          <a:prstGeom prst="rect">
            <a:avLst/>
          </a:prstGeom>
        </p:spPr>
      </p:pic>
      <p:pic>
        <p:nvPicPr>
          <p:cNvPr id="11" name="図 10">
            <a:extLst>
              <a:ext uri="{FF2B5EF4-FFF2-40B4-BE49-F238E27FC236}">
                <a16:creationId xmlns:a16="http://schemas.microsoft.com/office/drawing/2014/main" id="{2F29CC6C-D5B8-B3C5-124C-77E933A5664F}"/>
              </a:ext>
            </a:extLst>
          </p:cNvPr>
          <p:cNvPicPr>
            <a:picLocks noChangeAspect="1"/>
          </p:cNvPicPr>
          <p:nvPr/>
        </p:nvPicPr>
        <p:blipFill rotWithShape="1">
          <a:blip r:embed="rId3">
            <a:extLst>
              <a:ext uri="{28A0092B-C50C-407E-A947-70E740481C1C}">
                <a14:useLocalDpi xmlns:a14="http://schemas.microsoft.com/office/drawing/2010/main" val="0"/>
              </a:ext>
            </a:extLst>
          </a:blip>
          <a:srcRect l="10628" r="10644"/>
          <a:stretch/>
        </p:blipFill>
        <p:spPr>
          <a:xfrm>
            <a:off x="157956" y="263832"/>
            <a:ext cx="845344" cy="1087438"/>
          </a:xfrm>
          <a:prstGeom prst="rect">
            <a:avLst/>
          </a:prstGeom>
        </p:spPr>
      </p:pic>
      <p:pic>
        <p:nvPicPr>
          <p:cNvPr id="12" name="図 11">
            <a:extLst>
              <a:ext uri="{FF2B5EF4-FFF2-40B4-BE49-F238E27FC236}">
                <a16:creationId xmlns:a16="http://schemas.microsoft.com/office/drawing/2014/main" id="{E59DF4D2-252C-F749-33CA-C0B79D3012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56" y="5382791"/>
            <a:ext cx="3791744" cy="2525596"/>
          </a:xfrm>
          <a:prstGeom prst="rect">
            <a:avLst/>
          </a:prstGeom>
          <a:noFill/>
          <a:ln>
            <a:noFill/>
          </a:ln>
        </p:spPr>
      </p:pic>
      <p:sp>
        <p:nvSpPr>
          <p:cNvPr id="13" name="テキスト ボックス 12">
            <a:extLst>
              <a:ext uri="{FF2B5EF4-FFF2-40B4-BE49-F238E27FC236}">
                <a16:creationId xmlns:a16="http://schemas.microsoft.com/office/drawing/2014/main" id="{FD16CD7B-B278-43A9-057C-BAA219FE3CCB}"/>
              </a:ext>
            </a:extLst>
          </p:cNvPr>
          <p:cNvSpPr txBox="1"/>
          <p:nvPr/>
        </p:nvSpPr>
        <p:spPr>
          <a:xfrm>
            <a:off x="4483100" y="5909614"/>
            <a:ext cx="2115344" cy="178510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1" spcCol="144000" rtlCol="0">
            <a:spAutoFit/>
          </a:bodyPr>
          <a:lstStyle/>
          <a:p>
            <a:pPr indent="139700" algn="just"/>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学内献血が</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18</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木）に実施され、正面玄関入り口に熊本県赤十字血液センターの献血車が乗り入れました。熊本県献血推進協議会に参加している学友会役員が企画し、毎年７月と１月の年２回実施しています。この日は学生・教職員</a:t>
            </a:r>
            <a:r>
              <a:rPr lang="en-US" altLang="ja-JP"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41</a:t>
            </a:r>
            <a:r>
              <a:rPr lang="ja-JP" altLang="en-US" sz="1100" kern="100" dirty="0">
                <a:solidFill>
                  <a:schemeClr val="tx1"/>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人が献血しました。（入試・広報課）</a:t>
            </a:r>
          </a:p>
        </p:txBody>
      </p:sp>
      <p:pic>
        <p:nvPicPr>
          <p:cNvPr id="14" name="図 13">
            <a:extLst>
              <a:ext uri="{FF2B5EF4-FFF2-40B4-BE49-F238E27FC236}">
                <a16:creationId xmlns:a16="http://schemas.microsoft.com/office/drawing/2014/main" id="{37744718-CF9D-A004-2C6A-82B20DBAACC5}"/>
              </a:ext>
            </a:extLst>
          </p:cNvPr>
          <p:cNvPicPr>
            <a:picLocks noChangeAspect="1"/>
          </p:cNvPicPr>
          <p:nvPr/>
        </p:nvPicPr>
        <p:blipFill>
          <a:blip r:embed="rId5"/>
          <a:stretch>
            <a:fillRect/>
          </a:stretch>
        </p:blipFill>
        <p:spPr>
          <a:xfrm>
            <a:off x="3949700" y="5945478"/>
            <a:ext cx="523478" cy="1425640"/>
          </a:xfrm>
          <a:prstGeom prst="rect">
            <a:avLst/>
          </a:prstGeom>
        </p:spPr>
      </p:pic>
      <p:sp>
        <p:nvSpPr>
          <p:cNvPr id="16" name="正方形/長方形 80">
            <a:extLst>
              <a:ext uri="{FF2B5EF4-FFF2-40B4-BE49-F238E27FC236}">
                <a16:creationId xmlns:a16="http://schemas.microsoft.com/office/drawing/2014/main" id="{8CF32812-96CB-59EB-8802-A44B6F93F0BB}"/>
              </a:ext>
            </a:extLst>
          </p:cNvPr>
          <p:cNvSpPr/>
          <p:nvPr/>
        </p:nvSpPr>
        <p:spPr>
          <a:xfrm>
            <a:off x="4244412" y="5537340"/>
            <a:ext cx="2238772" cy="307777"/>
          </a:xfrm>
          <a:prstGeom prst="rect">
            <a:avLst/>
          </a:prstGeom>
          <a:noFill/>
          <a:ln>
            <a:noFill/>
          </a:ln>
        </p:spPr>
        <p:txBody>
          <a:bodyPr vert="horz" wrap="square" anchor="ctr">
            <a:spAutoFit/>
          </a:bodyPr>
          <a:lstStyle/>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雨の中、</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41</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人が献血協力</a:t>
            </a:r>
          </a:p>
        </p:txBody>
      </p:sp>
      <p:grpSp>
        <p:nvGrpSpPr>
          <p:cNvPr id="18" name="グループ化 17">
            <a:extLst>
              <a:ext uri="{FF2B5EF4-FFF2-40B4-BE49-F238E27FC236}">
                <a16:creationId xmlns:a16="http://schemas.microsoft.com/office/drawing/2014/main" id="{AF49F21B-B4E0-5DF3-EE1C-E4D49B19F362}"/>
              </a:ext>
            </a:extLst>
          </p:cNvPr>
          <p:cNvGrpSpPr/>
          <p:nvPr/>
        </p:nvGrpSpPr>
        <p:grpSpPr>
          <a:xfrm>
            <a:off x="0" y="7803236"/>
            <a:ext cx="6857999" cy="651343"/>
            <a:chOff x="518596" y="4757351"/>
            <a:chExt cx="5696445" cy="651343"/>
          </a:xfrm>
        </p:grpSpPr>
        <p:sp>
          <p:nvSpPr>
            <p:cNvPr id="19" name="正方形/長方形 18">
              <a:extLst>
                <a:ext uri="{FF2B5EF4-FFF2-40B4-BE49-F238E27FC236}">
                  <a16:creationId xmlns:a16="http://schemas.microsoft.com/office/drawing/2014/main" id="{F3CFE08B-DC36-8E6D-6F54-18700D2FF0A3}"/>
                </a:ext>
              </a:extLst>
            </p:cNvPr>
            <p:cNvSpPr/>
            <p:nvPr/>
          </p:nvSpPr>
          <p:spPr>
            <a:xfrm>
              <a:off x="518596" y="5072314"/>
              <a:ext cx="5696445" cy="2017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400" dirty="0"/>
            </a:p>
          </p:txBody>
        </p:sp>
        <p:sp>
          <p:nvSpPr>
            <p:cNvPr id="20" name="正方形/長方形 19">
              <a:extLst>
                <a:ext uri="{FF2B5EF4-FFF2-40B4-BE49-F238E27FC236}">
                  <a16:creationId xmlns:a16="http://schemas.microsoft.com/office/drawing/2014/main" id="{0BC47D27-33B1-E717-1AAA-3D36106E5C5C}"/>
                </a:ext>
              </a:extLst>
            </p:cNvPr>
            <p:cNvSpPr/>
            <p:nvPr/>
          </p:nvSpPr>
          <p:spPr>
            <a:xfrm>
              <a:off x="3784555" y="4757351"/>
              <a:ext cx="2216479" cy="651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600" dirty="0">
                  <a:solidFill>
                    <a:schemeClr val="accent4">
                      <a:lumMod val="50000"/>
                    </a:schemeClr>
                  </a:solidFill>
                  <a:latin typeface="HG丸ｺﾞｼｯｸM-PRO" panose="020F0600000000000000" pitchFamily="50" charset="-128"/>
                  <a:ea typeface="HG丸ｺﾞｼｯｸM-PRO" panose="020F0600000000000000" pitchFamily="50" charset="-128"/>
                </a:rPr>
                <a:t>インフォメーション</a:t>
              </a:r>
            </a:p>
          </p:txBody>
        </p:sp>
      </p:grpSp>
      <p:graphicFrame>
        <p:nvGraphicFramePr>
          <p:cNvPr id="21" name="表 20">
            <a:extLst>
              <a:ext uri="{FF2B5EF4-FFF2-40B4-BE49-F238E27FC236}">
                <a16:creationId xmlns:a16="http://schemas.microsoft.com/office/drawing/2014/main" id="{64A89382-251E-456A-8A2E-9FC1CCB72EFB}"/>
              </a:ext>
            </a:extLst>
          </p:cNvPr>
          <p:cNvGraphicFramePr>
            <a:graphicFrameLocks noGrp="1"/>
          </p:cNvGraphicFramePr>
          <p:nvPr>
            <p:extLst>
              <p:ext uri="{D42A27DB-BD31-4B8C-83A1-F6EECF244321}">
                <p14:modId xmlns:p14="http://schemas.microsoft.com/office/powerpoint/2010/main" val="1757023327"/>
              </p:ext>
            </p:extLst>
          </p:nvPr>
        </p:nvGraphicFramePr>
        <p:xfrm>
          <a:off x="341763" y="8593909"/>
          <a:ext cx="6168542" cy="533607"/>
        </p:xfrm>
        <a:graphic>
          <a:graphicData uri="http://schemas.openxmlformats.org/drawingml/2006/table">
            <a:tbl>
              <a:tblPr firstRow="1" firstCol="1" bandRow="1">
                <a:tableStyleId>{5C22544A-7EE6-4342-B048-85BDC9FD1C3A}</a:tableStyleId>
              </a:tblPr>
              <a:tblGrid>
                <a:gridCol w="1814024">
                  <a:extLst>
                    <a:ext uri="{9D8B030D-6E8A-4147-A177-3AD203B41FA5}">
                      <a16:colId xmlns:a16="http://schemas.microsoft.com/office/drawing/2014/main" val="2184080184"/>
                    </a:ext>
                  </a:extLst>
                </a:gridCol>
                <a:gridCol w="4354518">
                  <a:extLst>
                    <a:ext uri="{9D8B030D-6E8A-4147-A177-3AD203B41FA5}">
                      <a16:colId xmlns:a16="http://schemas.microsoft.com/office/drawing/2014/main" val="2155848251"/>
                    </a:ext>
                  </a:extLst>
                </a:gridCol>
              </a:tblGrid>
              <a:tr h="228169">
                <a:tc gridSpan="2">
                  <a:txBody>
                    <a:bodyPr/>
                    <a:lstStyle/>
                    <a:p>
                      <a:pPr algn="l">
                        <a:lnSpc>
                          <a:spcPts val="1200"/>
                        </a:lnSpc>
                        <a:spcAft>
                          <a:spcPts val="0"/>
                        </a:spcAft>
                      </a:pPr>
                      <a:r>
                        <a:rPr lang="ja-JP" sz="1100" kern="100" dirty="0">
                          <a:solidFill>
                            <a:schemeClr val="tx1"/>
                          </a:solidFill>
                          <a:effectLst/>
                          <a:latin typeface="UD デジタル 教科書体 N-R" panose="02020400000000000000" pitchFamily="17" charset="-128"/>
                          <a:ea typeface="UD デジタル 教科書体 N-R" panose="02020400000000000000" pitchFamily="17" charset="-128"/>
                        </a:rPr>
                        <a:t>週間行事予定（</a:t>
                      </a:r>
                      <a:r>
                        <a:rPr lang="ja-JP" altLang="en-US" sz="1100" kern="100" dirty="0">
                          <a:solidFill>
                            <a:schemeClr val="tx1"/>
                          </a:solidFill>
                          <a:effectLst/>
                          <a:latin typeface="UD デジタル 教科書体 N-R" panose="02020400000000000000" pitchFamily="17" charset="-128"/>
                          <a:ea typeface="UD デジタル 教科書体 N-R" panose="02020400000000000000" pitchFamily="17" charset="-128"/>
                        </a:rPr>
                        <a:t>１</a:t>
                      </a:r>
                      <a:r>
                        <a:rPr lang="ja-JP" sz="1100" kern="100" dirty="0">
                          <a:solidFill>
                            <a:schemeClr val="tx1"/>
                          </a:solidFill>
                          <a:effectLst/>
                          <a:latin typeface="UD デジタル 教科書体 N-R" panose="02020400000000000000" pitchFamily="17" charset="-128"/>
                          <a:ea typeface="UD デジタル 教科書体 N-R" panose="02020400000000000000" pitchFamily="17" charset="-128"/>
                        </a:rPr>
                        <a:t>月</a:t>
                      </a:r>
                      <a:r>
                        <a:rPr lang="en-US" altLang="ja-JP" sz="1100" kern="100" dirty="0">
                          <a:solidFill>
                            <a:schemeClr val="tx1"/>
                          </a:solidFill>
                          <a:effectLst/>
                          <a:latin typeface="UD デジタル 教科書体 N-R" panose="02020400000000000000" pitchFamily="17" charset="-128"/>
                          <a:ea typeface="UD デジタル 教科書体 N-R" panose="02020400000000000000" pitchFamily="17" charset="-128"/>
                        </a:rPr>
                        <a:t>30</a:t>
                      </a:r>
                      <a:r>
                        <a:rPr lang="ja-JP" altLang="en-US" sz="1100" kern="100" baseline="0" dirty="0">
                          <a:solidFill>
                            <a:schemeClr val="tx1"/>
                          </a:solidFill>
                          <a:effectLst/>
                          <a:latin typeface="UD デジタル 教科書体 N-R" panose="02020400000000000000" pitchFamily="17" charset="-128"/>
                          <a:ea typeface="UD デジタル 教科書体 N-R" panose="02020400000000000000" pitchFamily="17" charset="-128"/>
                        </a:rPr>
                        <a:t>日</a:t>
                      </a:r>
                      <a:r>
                        <a:rPr lang="ja-JP" sz="1100" kern="100" dirty="0">
                          <a:solidFill>
                            <a:schemeClr val="tx1"/>
                          </a:solidFill>
                          <a:effectLst/>
                          <a:latin typeface="UD デジタル 教科書体 N-R" panose="02020400000000000000" pitchFamily="17" charset="-128"/>
                          <a:ea typeface="UD デジタル 教科書体 N-R" panose="02020400000000000000" pitchFamily="17" charset="-128"/>
                        </a:rPr>
                        <a:t>～</a:t>
                      </a:r>
                      <a:r>
                        <a:rPr lang="ja-JP" altLang="en-US" sz="1100" kern="100" dirty="0">
                          <a:solidFill>
                            <a:schemeClr val="tx1"/>
                          </a:solidFill>
                          <a:effectLst/>
                          <a:latin typeface="UD デジタル 教科書体 N-R" panose="02020400000000000000" pitchFamily="17" charset="-128"/>
                          <a:ea typeface="UD デジタル 教科書体 N-R" panose="02020400000000000000" pitchFamily="17" charset="-128"/>
                        </a:rPr>
                        <a:t>２月５</a:t>
                      </a:r>
                      <a:r>
                        <a:rPr lang="ja-JP" sz="1100" kern="100" dirty="0">
                          <a:solidFill>
                            <a:schemeClr val="tx1"/>
                          </a:solidFill>
                          <a:effectLst/>
                          <a:latin typeface="UD デジタル 教科書体 N-R" panose="02020400000000000000" pitchFamily="17" charset="-128"/>
                          <a:ea typeface="UD デジタル 教科書体 N-R" panose="02020400000000000000" pitchFamily="17" charset="-128"/>
                        </a:rPr>
                        <a:t>日）</a:t>
                      </a:r>
                      <a:endParaRPr lang="ja-JP" sz="1100" kern="100" dirty="0">
                        <a:solidFill>
                          <a:schemeClr val="tx1"/>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78742862"/>
                  </a:ext>
                </a:extLst>
              </a:tr>
              <a:tr h="305438">
                <a:tc>
                  <a:txBody>
                    <a:bodyPr/>
                    <a:lstStyle/>
                    <a:p>
                      <a:pPr algn="ctr"/>
                      <a:r>
                        <a:rPr lang="ja-JP" altLang="en-US" sz="1100" dirty="0">
                          <a:solidFill>
                            <a:schemeClr val="tx1"/>
                          </a:solidFill>
                          <a:latin typeface="UD デジタル 教科書体 N-R" panose="02020400000000000000" pitchFamily="17" charset="-128"/>
                          <a:ea typeface="UD デジタル 教科書体 N-R" panose="02020400000000000000" pitchFamily="17" charset="-128"/>
                        </a:rPr>
                        <a:t>２ </a:t>
                      </a:r>
                      <a:r>
                        <a:rPr lang="en-US" altLang="ja-JP" sz="11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100" dirty="0">
                          <a:solidFill>
                            <a:schemeClr val="tx1"/>
                          </a:solidFill>
                          <a:latin typeface="UD デジタル 教科書体 N-R" panose="02020400000000000000" pitchFamily="17" charset="-128"/>
                          <a:ea typeface="UD デジタル 教科書体 N-R" panose="02020400000000000000" pitchFamily="17" charset="-128"/>
                        </a:rPr>
                        <a:t>４（</a:t>
                      </a:r>
                      <a:r>
                        <a:rPr lang="ja-JP" altLang="en-US" sz="1100" dirty="0">
                          <a:solidFill>
                            <a:srgbClr val="FF0000"/>
                          </a:solidFill>
                          <a:latin typeface="UD デジタル 教科書体 N-R" panose="02020400000000000000" pitchFamily="17" charset="-128"/>
                          <a:ea typeface="UD デジタル 教科書体 N-R" panose="02020400000000000000" pitchFamily="17" charset="-128"/>
                        </a:rPr>
                        <a:t>日</a:t>
                      </a:r>
                      <a:r>
                        <a:rPr lang="ja-JP" altLang="en-US" sz="1100" dirty="0">
                          <a:solidFill>
                            <a:schemeClr val="tx1"/>
                          </a:solidFill>
                          <a:latin typeface="UD デジタル 教科書体 N-R" panose="02020400000000000000" pitchFamily="17" charset="-128"/>
                          <a:ea typeface="UD デジタル 教科書体 N-R" panose="02020400000000000000" pitchFamily="17" charset="-128"/>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lnSpc>
                          <a:spcPts val="1200"/>
                        </a:lnSpc>
                        <a:spcAft>
                          <a:spcPts val="0"/>
                        </a:spcAft>
                      </a:pPr>
                      <a:r>
                        <a:rPr lang="ja-JP" altLang="en-US" sz="1100" b="1" kern="100" dirty="0">
                          <a:solidFill>
                            <a:schemeClr val="tx1"/>
                          </a:solidFill>
                          <a:effectLst/>
                          <a:latin typeface="UD デジタル 教科書体 N-R" panose="02020400000000000000" pitchFamily="17" charset="-128"/>
                          <a:ea typeface="UD デジタル 教科書体 N-R" panose="02020400000000000000" pitchFamily="17" charset="-128"/>
                        </a:rPr>
                        <a:t>一般選抜（学部）</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93585467"/>
                  </a:ext>
                </a:extLst>
              </a:tr>
            </a:tbl>
          </a:graphicData>
        </a:graphic>
      </p:graphicFrame>
    </p:spTree>
    <p:extLst>
      <p:ext uri="{BB962C8B-B14F-4D97-AF65-F5344CB8AC3E}">
        <p14:creationId xmlns:p14="http://schemas.microsoft.com/office/powerpoint/2010/main" val="17316338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13692</TotalTime>
  <Words>1926</Words>
  <Application>Microsoft Office PowerPoint</Application>
  <PresentationFormat>A4 210 x 297 mm</PresentationFormat>
  <Paragraphs>64</Paragraphs>
  <Slides>3</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vt:i4>
      </vt:variant>
    </vt:vector>
  </HeadingPairs>
  <TitlesOfParts>
    <vt:vector size="15" baseType="lpstr">
      <vt:lpstr>HG丸ｺﾞｼｯｸM-PRO</vt:lpstr>
      <vt:lpstr>UD デジタル 教科書体 NK-B</vt:lpstr>
      <vt:lpstr>UD デジタル 教科書体 N-R</vt:lpstr>
      <vt:lpstr>メイリオ</vt:lpstr>
      <vt:lpstr>游ゴシック</vt:lpstr>
      <vt:lpstr>游ゴシック Light</vt:lpstr>
      <vt:lpstr>游明朝</vt:lpstr>
      <vt:lpstr>Arial</vt:lpstr>
      <vt:lpstr>Arial Black</vt:lpstr>
      <vt:lpstr>Calibri</vt:lpstr>
      <vt:lpstr>Calibri Light</vt:lpstr>
      <vt:lpstr>Office テーマ</vt:lpstr>
      <vt:lpstr>PowerPoint プレゼンテーション</vt:lpstr>
      <vt:lpstr>PowerPoint プレゼンテーション</vt:lpstr>
      <vt:lpstr>PowerPoint プレゼンテーション</vt:lpstr>
    </vt:vector>
  </TitlesOfParts>
  <Company>LG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渡邊元生</dc:creator>
  <cp:lastModifiedBy>安部　悠介</cp:lastModifiedBy>
  <cp:revision>915</cp:revision>
  <cp:lastPrinted>2024-01-26T05:59:43Z</cp:lastPrinted>
  <dcterms:created xsi:type="dcterms:W3CDTF">2021-10-28T10:42:31Z</dcterms:created>
  <dcterms:modified xsi:type="dcterms:W3CDTF">2024-01-29T00:48:02Z</dcterms:modified>
</cp:coreProperties>
</file>